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74" r:id="rId2"/>
    <p:sldId id="256" r:id="rId3"/>
    <p:sldId id="257" r:id="rId4"/>
    <p:sldId id="258" r:id="rId5"/>
    <p:sldId id="260" r:id="rId6"/>
    <p:sldId id="277" r:id="rId7"/>
    <p:sldId id="294" r:id="rId8"/>
    <p:sldId id="275" r:id="rId9"/>
    <p:sldId id="264" r:id="rId10"/>
    <p:sldId id="259" r:id="rId11"/>
    <p:sldId id="262" r:id="rId12"/>
    <p:sldId id="278" r:id="rId13"/>
    <p:sldId id="283" r:id="rId14"/>
    <p:sldId id="281" r:id="rId15"/>
    <p:sldId id="291" r:id="rId16"/>
    <p:sldId id="276" r:id="rId17"/>
    <p:sldId id="284" r:id="rId18"/>
    <p:sldId id="261" r:id="rId19"/>
    <p:sldId id="271" r:id="rId20"/>
    <p:sldId id="272" r:id="rId21"/>
    <p:sldId id="267" r:id="rId22"/>
    <p:sldId id="263" r:id="rId23"/>
  </p:sldIdLst>
  <p:sldSz cx="18288000" cy="10287000"/>
  <p:notesSz cx="6858000" cy="9144000"/>
  <p:embeddedFontLst>
    <p:embeddedFont>
      <p:font typeface="Anton" pitchFamily="2" charset="0"/>
      <p:regular r:id="rId25"/>
    </p:embeddedFont>
    <p:embeddedFont>
      <p:font typeface="Arim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4660"/>
  </p:normalViewPr>
  <p:slideViewPr>
    <p:cSldViewPr snapToGrid="0">
      <p:cViewPr>
        <p:scale>
          <a:sx n="150" d="100"/>
          <a:sy n="150" d="100"/>
        </p:scale>
        <p:origin x="-206" y="-61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>
          <a:extLst>
            <a:ext uri="{FF2B5EF4-FFF2-40B4-BE49-F238E27FC236}">
              <a16:creationId xmlns:a16="http://schemas.microsoft.com/office/drawing/2014/main" id="{DF95DFB0-43C9-4882-D496-EF269291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>
            <a:extLst>
              <a:ext uri="{FF2B5EF4-FFF2-40B4-BE49-F238E27FC236}">
                <a16:creationId xmlns:a16="http://schemas.microsoft.com/office/drawing/2014/main" id="{8095FD81-3D8C-B8E0-0D2A-EE76E8F44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>
            <a:extLst>
              <a:ext uri="{FF2B5EF4-FFF2-40B4-BE49-F238E27FC236}">
                <a16:creationId xmlns:a16="http://schemas.microsoft.com/office/drawing/2014/main" id="{21A2FB18-F0E3-634A-B0B6-7CB2BBB71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818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08382EC4-0388-A101-3768-25DF23592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BEE48CA0-620E-88BC-E085-5F64A5224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261763A7-2E4A-E7E2-3550-F546E9B68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81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EB67CDC8-41B1-29DD-13B7-8B5A70CC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80548521-2DBB-BEEB-9695-D9EC78EDB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AF3AF394-3BB3-9F2F-21BF-7C31FABFF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310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9544D6EF-B7A5-F73A-ABD3-E38E13EFD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0F99FC1-5FF7-3B0C-6705-E5F78D080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62EC0CEB-BF92-7F2B-97E1-2DD4F2A68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998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58D98F3F-12CD-A525-76A1-EA2F01252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9B420E49-9587-CE77-4A64-78E6D0EA8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26DFF250-27FF-3C82-BDC0-EDAF9A900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95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>
          <a:extLst>
            <a:ext uri="{FF2B5EF4-FFF2-40B4-BE49-F238E27FC236}">
              <a16:creationId xmlns:a16="http://schemas.microsoft.com/office/drawing/2014/main" id="{35AB147B-F29E-36F3-5BD4-B2C24670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>
            <a:extLst>
              <a:ext uri="{FF2B5EF4-FFF2-40B4-BE49-F238E27FC236}">
                <a16:creationId xmlns:a16="http://schemas.microsoft.com/office/drawing/2014/main" id="{2E597E8D-C977-4361-E36E-868259992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>
            <a:extLst>
              <a:ext uri="{FF2B5EF4-FFF2-40B4-BE49-F238E27FC236}">
                <a16:creationId xmlns:a16="http://schemas.microsoft.com/office/drawing/2014/main" id="{8DD07E38-2872-7023-19C3-6E77CCE3E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386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6C700200-3F81-C6A6-8614-AE132E0D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:notes">
            <a:extLst>
              <a:ext uri="{FF2B5EF4-FFF2-40B4-BE49-F238E27FC236}">
                <a16:creationId xmlns:a16="http://schemas.microsoft.com/office/drawing/2014/main" id="{62B41434-DFD7-E14B-8F59-7AA4CDFF21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:notes">
            <a:extLst>
              <a:ext uri="{FF2B5EF4-FFF2-40B4-BE49-F238E27FC236}">
                <a16:creationId xmlns:a16="http://schemas.microsoft.com/office/drawing/2014/main" id="{2E6BA284-D24E-1DCE-AECA-A71A4F48A5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174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D85F2E3B-D0AA-71C5-02A2-69B80A35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8C2B8220-5D39-B45A-B399-27F3ECB112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D688AEA6-0781-A5B7-591C-1404B23C9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837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102ADB0E-B3D0-3D77-B6F2-BC295C72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FB13D49E-33AB-DA62-91D2-8AA0157FE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5BE7942F-87F7-CF65-EB67-FB630EB53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20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>
          <a:extLst>
            <a:ext uri="{FF2B5EF4-FFF2-40B4-BE49-F238E27FC236}">
              <a16:creationId xmlns:a16="http://schemas.microsoft.com/office/drawing/2014/main" id="{1C0308BC-0352-ABA2-2BEC-E7486A747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:notes">
            <a:extLst>
              <a:ext uri="{FF2B5EF4-FFF2-40B4-BE49-F238E27FC236}">
                <a16:creationId xmlns:a16="http://schemas.microsoft.com/office/drawing/2014/main" id="{422FE04A-02B8-625E-6CAD-17C1CC9AB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:notes">
            <a:extLst>
              <a:ext uri="{FF2B5EF4-FFF2-40B4-BE49-F238E27FC236}">
                <a16:creationId xmlns:a16="http://schemas.microsoft.com/office/drawing/2014/main" id="{B3EEB745-F2CA-FB8C-0CA4-F184154A0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1835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14350" y="2454275"/>
            <a:ext cx="16557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4491025" y="5624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5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3" name="Google Shape;13;p3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3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25;p3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3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2" name="Google Shape;32;p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" name="Google Shape;40;p3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41" name="Google Shape;41;p3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" name="Google Shape;53;p3"/>
          <p:cNvSpPr/>
          <p:nvPr/>
        </p:nvSpPr>
        <p:spPr>
          <a:xfrm>
            <a:off x="9692551" y="763817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655875" y="26379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1981225" y="5942025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80" name="Google Shape;80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" name="Google Shape;85;p4"/>
          <p:cNvGrpSpPr/>
          <p:nvPr/>
        </p:nvGrpSpPr>
        <p:grpSpPr>
          <a:xfrm>
            <a:off x="503084" y="428766"/>
            <a:ext cx="5851052" cy="1310243"/>
            <a:chOff x="2" y="-564"/>
            <a:chExt cx="7801403" cy="1746991"/>
          </a:xfrm>
        </p:grpSpPr>
        <p:grpSp>
          <p:nvGrpSpPr>
            <p:cNvPr id="86" name="Google Shape;86;p4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4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93" name="Google Shape;93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4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96" name="Google Shape;96;p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" name="Google Shape;98;p4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4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02" name="Google Shape;102;p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4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4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11" name="Google Shape;111;p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4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14" name="Google Shape;114;p4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4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18" name="Google Shape;118;p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4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4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24" name="Google Shape;124;p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40850" y="1382675"/>
            <a:ext cx="1680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2579688" y="6597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130" name="Google Shape;130;p5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5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134" name="Google Shape;134;p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137" name="Google Shape;137;p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" name="Google Shape;142;p5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5"/>
          <p:cNvGrpSpPr/>
          <p:nvPr/>
        </p:nvGrpSpPr>
        <p:grpSpPr>
          <a:xfrm>
            <a:off x="11999778" y="8704662"/>
            <a:ext cx="5851052" cy="1310243"/>
            <a:chOff x="2" y="-564"/>
            <a:chExt cx="7801403" cy="1746991"/>
          </a:xfrm>
        </p:grpSpPr>
        <p:grpSp>
          <p:nvGrpSpPr>
            <p:cNvPr id="144" name="Google Shape;144;p5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5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148" name="Google Shape;148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5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157" name="Google Shape;157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5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160" name="Google Shape;160;p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5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163" name="Google Shape;163;p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5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166" name="Google Shape;166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5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71525" y="2586675"/>
            <a:ext cx="165951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body" idx="1"/>
          </p:nvPr>
        </p:nvSpPr>
        <p:spPr>
          <a:xfrm>
            <a:off x="3219425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2"/>
          </p:nvPr>
        </p:nvSpPr>
        <p:spPr>
          <a:xfrm>
            <a:off x="9075569" y="5529250"/>
            <a:ext cx="56433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417483" y="242355"/>
            <a:ext cx="5851052" cy="1310243"/>
            <a:chOff x="0" y="-241102"/>
            <a:chExt cx="7801402" cy="1746991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0" y="-241102"/>
              <a:ext cx="2173362" cy="520931"/>
              <a:chOff x="0" y="-47625"/>
              <a:chExt cx="429306" cy="1029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2571714" y="-241102"/>
              <a:ext cx="2173362" cy="520931"/>
              <a:chOff x="0" y="-47625"/>
              <a:chExt cx="429306" cy="102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182;p6"/>
            <p:cNvGrpSpPr/>
            <p:nvPr/>
          </p:nvGrpSpPr>
          <p:grpSpPr>
            <a:xfrm>
              <a:off x="1345333" y="575061"/>
              <a:ext cx="2173362" cy="520931"/>
              <a:chOff x="0" y="-47625"/>
              <a:chExt cx="429306" cy="102900"/>
            </a:xfrm>
          </p:grpSpPr>
          <p:sp>
            <p:nvSpPr>
              <p:cNvPr id="183" name="Google Shape;183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6"/>
            <p:cNvGrpSpPr/>
            <p:nvPr/>
          </p:nvGrpSpPr>
          <p:grpSpPr>
            <a:xfrm>
              <a:off x="3658396" y="563639"/>
              <a:ext cx="2173362" cy="520931"/>
              <a:chOff x="0" y="-47625"/>
              <a:chExt cx="429306" cy="102900"/>
            </a:xfrm>
          </p:grpSpPr>
          <p:sp>
            <p:nvSpPr>
              <p:cNvPr id="186" name="Google Shape;186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5314643" y="-241102"/>
              <a:ext cx="1191034" cy="520931"/>
              <a:chOff x="0" y="-47625"/>
              <a:chExt cx="235266" cy="1029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6"/>
            <p:cNvGrpSpPr/>
            <p:nvPr/>
          </p:nvGrpSpPr>
          <p:grpSpPr>
            <a:xfrm>
              <a:off x="6610368" y="563639"/>
              <a:ext cx="1191034" cy="520931"/>
              <a:chOff x="0" y="-47625"/>
              <a:chExt cx="235266" cy="102900"/>
            </a:xfrm>
          </p:grpSpPr>
          <p:sp>
            <p:nvSpPr>
              <p:cNvPr id="192" name="Google Shape;192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6"/>
            <p:cNvGrpSpPr/>
            <p:nvPr/>
          </p:nvGrpSpPr>
          <p:grpSpPr>
            <a:xfrm>
              <a:off x="0" y="586483"/>
              <a:ext cx="1202850" cy="498150"/>
              <a:chOff x="0" y="-47625"/>
              <a:chExt cx="237600" cy="9840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6"/>
            <p:cNvGrpSpPr/>
            <p:nvPr/>
          </p:nvGrpSpPr>
          <p:grpSpPr>
            <a:xfrm>
              <a:off x="0" y="165164"/>
              <a:ext cx="4377448" cy="520931"/>
              <a:chOff x="0" y="-47625"/>
              <a:chExt cx="864681" cy="102900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" name="Google Shape;200;p6"/>
            <p:cNvGrpSpPr/>
            <p:nvPr/>
          </p:nvGrpSpPr>
          <p:grpSpPr>
            <a:xfrm>
              <a:off x="0" y="984958"/>
              <a:ext cx="4377448" cy="520931"/>
              <a:chOff x="0" y="-47625"/>
              <a:chExt cx="864681" cy="1029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6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04" name="Google Shape;204;p6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05" name="Google Shape;205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08" name="Google Shape;208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6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6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6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23" name="Google Shape;223;p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6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29" name="Google Shape;229;p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1" name="Google Shape;231;p6"/>
          <p:cNvSpPr/>
          <p:nvPr/>
        </p:nvSpPr>
        <p:spPr>
          <a:xfrm>
            <a:off x="14123600" y="4763750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2" name="Google Shape;232;p6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33" name="Google Shape;233;p6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34" name="Google Shape;234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6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40" name="Google Shape;240;p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43" name="Google Shape;243;p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576300" y="2672488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body" idx="1"/>
          </p:nvPr>
        </p:nvSpPr>
        <p:spPr>
          <a:xfrm>
            <a:off x="1528775" y="5556275"/>
            <a:ext cx="5014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7"/>
          <p:cNvSpPr txBox="1">
            <a:spLocks noGrp="1"/>
          </p:cNvSpPr>
          <p:nvPr>
            <p:ph type="body" idx="2"/>
          </p:nvPr>
        </p:nvSpPr>
        <p:spPr>
          <a:xfrm>
            <a:off x="6726129" y="5556275"/>
            <a:ext cx="50160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50" name="Google Shape;250;p7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51" name="Google Shape;251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7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260" name="Google Shape;260;p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7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263" name="Google Shape;263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7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266" name="Google Shape;266;p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7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269" name="Google Shape;269;p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7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272" name="Google Shape;272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7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275" name="Google Shape;275;p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" name="Google Shape;277;p7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278" name="Google Shape;278;p7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279" name="Google Shape;279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" name="Google Shape;281;p7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282" name="Google Shape;282;p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" name="Google Shape;284;p7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285" name="Google Shape;285;p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7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288" name="Google Shape;288;p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0" name="Google Shape;290;p7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>
            <a:spLocks noGrp="1"/>
          </p:cNvSpPr>
          <p:nvPr>
            <p:ph type="title"/>
          </p:nvPr>
        </p:nvSpPr>
        <p:spPr>
          <a:xfrm>
            <a:off x="751125" y="2798775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8"/>
          <p:cNvGrpSpPr/>
          <p:nvPr/>
        </p:nvGrpSpPr>
        <p:grpSpPr>
          <a:xfrm>
            <a:off x="11999778" y="8693380"/>
            <a:ext cx="5851052" cy="1310243"/>
            <a:chOff x="2" y="-564"/>
            <a:chExt cx="7801403" cy="1746991"/>
          </a:xfrm>
        </p:grpSpPr>
        <p:grpSp>
          <p:nvGrpSpPr>
            <p:cNvPr id="294" name="Google Shape;294;p8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295" name="Google Shape;295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01" name="Google Shape;301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8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04" name="Google Shape;304;p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8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8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07" name="Google Shape;307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8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8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22" name="Google Shape;322;p8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8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26" name="Google Shape;326;p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8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29" name="Google Shape;329;p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8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8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32" name="Google Shape;332;p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8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8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 txBox="1">
            <a:spLocks noGrp="1"/>
          </p:cNvSpPr>
          <p:nvPr>
            <p:ph type="title"/>
          </p:nvPr>
        </p:nvSpPr>
        <p:spPr>
          <a:xfrm>
            <a:off x="742950" y="4058913"/>
            <a:ext cx="164046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7" name="Google Shape;337;p9"/>
          <p:cNvSpPr txBox="1">
            <a:spLocks noGrp="1"/>
          </p:cNvSpPr>
          <p:nvPr>
            <p:ph type="body" idx="1"/>
          </p:nvPr>
        </p:nvSpPr>
        <p:spPr>
          <a:xfrm>
            <a:off x="5336650" y="5817575"/>
            <a:ext cx="74532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385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marL="914400" lvl="1" indent="-3238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2pPr>
            <a:lvl3pPr marL="1371600" lvl="2" indent="-3238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/>
            </a:lvl4pPr>
            <a:lvl5pPr marL="2286000" lvl="4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/>
            </a:lvl5pPr>
            <a:lvl6pPr marL="2743200" lvl="5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9"/>
          <p:cNvSpPr txBox="1">
            <a:spLocks noGrp="1"/>
          </p:cNvSpPr>
          <p:nvPr>
            <p:ph type="body" idx="2"/>
          </p:nvPr>
        </p:nvSpPr>
        <p:spPr>
          <a:xfrm>
            <a:off x="742950" y="5817580"/>
            <a:ext cx="4386600" cy="3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40" name="Google Shape;340;p9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41" name="Google Shape;341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9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44" name="Google Shape;344;p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9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47" name="Google Shape;347;p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9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2" name="Google Shape;352;p9"/>
          <p:cNvSpPr/>
          <p:nvPr/>
        </p:nvSpPr>
        <p:spPr>
          <a:xfrm>
            <a:off x="14580281" y="42221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53" name="Google Shape;353;p9"/>
          <p:cNvGrpSpPr/>
          <p:nvPr/>
        </p:nvGrpSpPr>
        <p:grpSpPr>
          <a:xfrm>
            <a:off x="12072976" y="8575885"/>
            <a:ext cx="5851052" cy="1310243"/>
            <a:chOff x="2" y="-564"/>
            <a:chExt cx="7801403" cy="1746991"/>
          </a:xfrm>
        </p:grpSpPr>
        <p:grpSp>
          <p:nvGrpSpPr>
            <p:cNvPr id="354" name="Google Shape;354;p9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355" name="Google Shape;355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" name="Google Shape;357;p9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358" name="Google Shape;358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361" name="Google Shape;361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9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364" name="Google Shape;364;p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9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367" name="Google Shape;367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9" name="Google Shape;369;p9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370" name="Google Shape;370;p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9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373" name="Google Shape;373;p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9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376" name="Google Shape;376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9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"/>
          <p:cNvSpPr txBox="1">
            <a:spLocks noGrp="1"/>
          </p:cNvSpPr>
          <p:nvPr>
            <p:ph type="title"/>
          </p:nvPr>
        </p:nvSpPr>
        <p:spPr>
          <a:xfrm>
            <a:off x="1002575" y="4737700"/>
            <a:ext cx="16871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500"/>
              <a:buFont typeface="Anton"/>
              <a:buNone/>
              <a:defRPr sz="125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3" name="Google Shape;383;p10"/>
          <p:cNvSpPr>
            <a:spLocks noGrp="1"/>
          </p:cNvSpPr>
          <p:nvPr>
            <p:ph type="pic" idx="2"/>
          </p:nvPr>
        </p:nvSpPr>
        <p:spPr>
          <a:xfrm>
            <a:off x="1125547" y="5629275"/>
            <a:ext cx="4245000" cy="31839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0"/>
          <p:cNvSpPr txBox="1">
            <a:spLocks noGrp="1"/>
          </p:cNvSpPr>
          <p:nvPr>
            <p:ph type="body" idx="1"/>
          </p:nvPr>
        </p:nvSpPr>
        <p:spPr>
          <a:xfrm>
            <a:off x="6159513" y="60816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0"/>
          <p:cNvSpPr/>
          <p:nvPr/>
        </p:nvSpPr>
        <p:spPr>
          <a:xfrm>
            <a:off x="14398941" y="507909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86" name="Google Shape;386;p10"/>
          <p:cNvGrpSpPr/>
          <p:nvPr/>
        </p:nvGrpSpPr>
        <p:grpSpPr>
          <a:xfrm rot="2821244">
            <a:off x="16959832" y="165852"/>
            <a:ext cx="1057608" cy="1194515"/>
            <a:chOff x="-95789" y="-89371"/>
            <a:chExt cx="1410145" cy="1592687"/>
          </a:xfrm>
        </p:grpSpPr>
        <p:grpSp>
          <p:nvGrpSpPr>
            <p:cNvPr id="387" name="Google Shape;387;p10"/>
            <p:cNvGrpSpPr/>
            <p:nvPr/>
          </p:nvGrpSpPr>
          <p:grpSpPr>
            <a:xfrm rot="-2821068">
              <a:off x="134816" y="282908"/>
              <a:ext cx="943563" cy="1040889"/>
              <a:chOff x="0" y="-47625"/>
              <a:chExt cx="343200" cy="378600"/>
            </a:xfrm>
          </p:grpSpPr>
          <p:sp>
            <p:nvSpPr>
              <p:cNvPr id="388" name="Google Shape;388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10"/>
            <p:cNvGrpSpPr/>
            <p:nvPr/>
          </p:nvGrpSpPr>
          <p:grpSpPr>
            <a:xfrm rot="-2821068">
              <a:off x="140189" y="90147"/>
              <a:ext cx="943563" cy="1040889"/>
              <a:chOff x="0" y="-47625"/>
              <a:chExt cx="343200" cy="37860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47625"/>
                <a:ext cx="3432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625032" y="253444"/>
              <a:ext cx="69946" cy="699550"/>
              <a:chOff x="0" y="-47625"/>
              <a:chExt cx="31856" cy="3186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47625"/>
                <a:ext cx="318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 rot="5400000">
              <a:off x="675978" y="305678"/>
              <a:ext cx="72520" cy="699550"/>
              <a:chOff x="0" y="-47625"/>
              <a:chExt cx="33028" cy="31860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47625"/>
                <a:ext cx="33000" cy="3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 rot="10800000">
            <a:off x="8547898" y="480862"/>
            <a:ext cx="5851052" cy="1310243"/>
            <a:chOff x="2" y="-564"/>
            <a:chExt cx="7801403" cy="1746991"/>
          </a:xfrm>
        </p:grpSpPr>
        <p:grpSp>
          <p:nvGrpSpPr>
            <p:cNvPr id="400" name="Google Shape;400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04" name="Google Shape;404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13" name="Google Shape;413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16" name="Google Shape;416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19" name="Google Shape;419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25" name="Google Shape;425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7" name="Google Shape;427;p10"/>
          <p:cNvGrpSpPr/>
          <p:nvPr/>
        </p:nvGrpSpPr>
        <p:grpSpPr>
          <a:xfrm rot="10800000">
            <a:off x="12023215" y="8251029"/>
            <a:ext cx="5851052" cy="1310243"/>
            <a:chOff x="2" y="-564"/>
            <a:chExt cx="7801403" cy="1746991"/>
          </a:xfrm>
        </p:grpSpPr>
        <p:grpSp>
          <p:nvGrpSpPr>
            <p:cNvPr id="428" name="Google Shape;428;p10"/>
            <p:cNvGrpSpPr/>
            <p:nvPr/>
          </p:nvGrpSpPr>
          <p:grpSpPr>
            <a:xfrm rot="10800000">
              <a:off x="5628043" y="1225496"/>
              <a:ext cx="2173362" cy="520931"/>
              <a:chOff x="0" y="-47625"/>
              <a:chExt cx="429306" cy="102900"/>
            </a:xfrm>
          </p:grpSpPr>
          <p:sp>
            <p:nvSpPr>
              <p:cNvPr id="429" name="Google Shape;429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10"/>
            <p:cNvGrpSpPr/>
            <p:nvPr/>
          </p:nvGrpSpPr>
          <p:grpSpPr>
            <a:xfrm rot="10800000">
              <a:off x="3056329" y="1225496"/>
              <a:ext cx="2173362" cy="520931"/>
              <a:chOff x="0" y="-47625"/>
              <a:chExt cx="429306" cy="102900"/>
            </a:xfrm>
          </p:grpSpPr>
          <p:sp>
            <p:nvSpPr>
              <p:cNvPr id="432" name="Google Shape;432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10"/>
            <p:cNvGrpSpPr/>
            <p:nvPr/>
          </p:nvGrpSpPr>
          <p:grpSpPr>
            <a:xfrm rot="10800000">
              <a:off x="4282710" y="409333"/>
              <a:ext cx="2173362" cy="520931"/>
              <a:chOff x="0" y="-47625"/>
              <a:chExt cx="429306" cy="102900"/>
            </a:xfrm>
          </p:grpSpPr>
          <p:sp>
            <p:nvSpPr>
              <p:cNvPr id="435" name="Google Shape;435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10"/>
            <p:cNvGrpSpPr/>
            <p:nvPr/>
          </p:nvGrpSpPr>
          <p:grpSpPr>
            <a:xfrm rot="10800000">
              <a:off x="1969648" y="420756"/>
              <a:ext cx="2173362" cy="520931"/>
              <a:chOff x="0" y="-47625"/>
              <a:chExt cx="429306" cy="102900"/>
            </a:xfrm>
          </p:grpSpPr>
          <p:sp>
            <p:nvSpPr>
              <p:cNvPr id="438" name="Google Shape;438;p10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 txBox="1"/>
              <p:nvPr/>
            </p:nvSpPr>
            <p:spPr>
              <a:xfrm>
                <a:off x="0" y="-47625"/>
                <a:ext cx="4293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10"/>
            <p:cNvGrpSpPr/>
            <p:nvPr/>
          </p:nvGrpSpPr>
          <p:grpSpPr>
            <a:xfrm rot="10800000">
              <a:off x="1295727" y="1225496"/>
              <a:ext cx="1191034" cy="520931"/>
              <a:chOff x="0" y="-47625"/>
              <a:chExt cx="235266" cy="1029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10"/>
            <p:cNvGrpSpPr/>
            <p:nvPr/>
          </p:nvGrpSpPr>
          <p:grpSpPr>
            <a:xfrm rot="10800000">
              <a:off x="2" y="420756"/>
              <a:ext cx="1191034" cy="520931"/>
              <a:chOff x="0" y="-47625"/>
              <a:chExt cx="235266" cy="102900"/>
            </a:xfrm>
          </p:grpSpPr>
          <p:sp>
            <p:nvSpPr>
              <p:cNvPr id="444" name="Google Shape;444;p10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0"/>
              <p:cNvSpPr txBox="1"/>
              <p:nvPr/>
            </p:nvSpPr>
            <p:spPr>
              <a:xfrm>
                <a:off x="0" y="-47625"/>
                <a:ext cx="2352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 rot="10800000">
              <a:off x="6598555" y="420693"/>
              <a:ext cx="1202850" cy="498150"/>
              <a:chOff x="0" y="-47625"/>
              <a:chExt cx="237600" cy="98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0" y="-47625"/>
                <a:ext cx="237600" cy="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 rot="10800000">
              <a:off x="3423956" y="819231"/>
              <a:ext cx="4377448" cy="520931"/>
              <a:chOff x="0" y="-47625"/>
              <a:chExt cx="864681" cy="1029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0"/>
            <p:cNvGrpSpPr/>
            <p:nvPr/>
          </p:nvGrpSpPr>
          <p:grpSpPr>
            <a:xfrm rot="10800000">
              <a:off x="3423956" y="-564"/>
              <a:ext cx="4377448" cy="520931"/>
              <a:chOff x="0" y="-47625"/>
              <a:chExt cx="864681" cy="10290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0"/>
              <p:cNvSpPr txBox="1"/>
              <p:nvPr/>
            </p:nvSpPr>
            <p:spPr>
              <a:xfrm>
                <a:off x="0" y="-47625"/>
                <a:ext cx="864600" cy="10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9150" y="1893900"/>
            <a:ext cx="1650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393A3F"/>
              </a:buClr>
              <a:buSzPts val="12500"/>
              <a:buFont typeface="Anton"/>
              <a:buNone/>
              <a:defRPr sz="1250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72100" y="5060950"/>
            <a:ext cx="69273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23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–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»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238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nton"/>
              <a:buChar char="•"/>
              <a:defRPr sz="150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>
          <a:extLst>
            <a:ext uri="{FF2B5EF4-FFF2-40B4-BE49-F238E27FC236}">
              <a16:creationId xmlns:a16="http://schemas.microsoft.com/office/drawing/2014/main" id="{A77EEA03-46E6-6373-F9F8-64E6C2EB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13">
            <a:extLst>
              <a:ext uri="{FF2B5EF4-FFF2-40B4-BE49-F238E27FC236}">
                <a16:creationId xmlns:a16="http://schemas.microsoft.com/office/drawing/2014/main" id="{B0A442D0-8678-CD52-C910-B9885C837D3C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>
              <a:extLst>
                <a:ext uri="{FF2B5EF4-FFF2-40B4-BE49-F238E27FC236}">
                  <a16:creationId xmlns:a16="http://schemas.microsoft.com/office/drawing/2014/main" id="{B6B8183B-8EB5-A60C-0726-0E609B7A48C4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>
                <a:extLst>
                  <a:ext uri="{FF2B5EF4-FFF2-40B4-BE49-F238E27FC236}">
                    <a16:creationId xmlns:a16="http://schemas.microsoft.com/office/drawing/2014/main" id="{10E7D6E8-31D5-7AA4-3704-EC300BA0A6C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>
                <a:extLst>
                  <a:ext uri="{FF2B5EF4-FFF2-40B4-BE49-F238E27FC236}">
                    <a16:creationId xmlns:a16="http://schemas.microsoft.com/office/drawing/2014/main" id="{BB47A728-30B9-9BE1-E589-EC68820154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>
              <a:extLst>
                <a:ext uri="{FF2B5EF4-FFF2-40B4-BE49-F238E27FC236}">
                  <a16:creationId xmlns:a16="http://schemas.microsoft.com/office/drawing/2014/main" id="{6B0D56F8-5449-4266-34B4-CA8F0729BAD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>
                <a:extLst>
                  <a:ext uri="{FF2B5EF4-FFF2-40B4-BE49-F238E27FC236}">
                    <a16:creationId xmlns:a16="http://schemas.microsoft.com/office/drawing/2014/main" id="{3F85F30D-664D-99B8-300D-0540C722C0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>
                <a:extLst>
                  <a:ext uri="{FF2B5EF4-FFF2-40B4-BE49-F238E27FC236}">
                    <a16:creationId xmlns:a16="http://schemas.microsoft.com/office/drawing/2014/main" id="{FBAEA7F5-70B4-A75F-85B1-09CF64195D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>
              <a:extLst>
                <a:ext uri="{FF2B5EF4-FFF2-40B4-BE49-F238E27FC236}">
                  <a16:creationId xmlns:a16="http://schemas.microsoft.com/office/drawing/2014/main" id="{0B5DBDB1-ADB9-012A-F526-8B3BE7544DE6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>
                <a:extLst>
                  <a:ext uri="{FF2B5EF4-FFF2-40B4-BE49-F238E27FC236}">
                    <a16:creationId xmlns:a16="http://schemas.microsoft.com/office/drawing/2014/main" id="{2CA18F77-7F91-29AB-AA61-D98C97338CC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>
                <a:extLst>
                  <a:ext uri="{FF2B5EF4-FFF2-40B4-BE49-F238E27FC236}">
                    <a16:creationId xmlns:a16="http://schemas.microsoft.com/office/drawing/2014/main" id="{268E0AC1-67AC-0278-4D23-B4F1EA4EEA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>
              <a:extLst>
                <a:ext uri="{FF2B5EF4-FFF2-40B4-BE49-F238E27FC236}">
                  <a16:creationId xmlns:a16="http://schemas.microsoft.com/office/drawing/2014/main" id="{2268B09B-777C-46C8-6DD1-184ADE17DD2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>
                <a:extLst>
                  <a:ext uri="{FF2B5EF4-FFF2-40B4-BE49-F238E27FC236}">
                    <a16:creationId xmlns:a16="http://schemas.microsoft.com/office/drawing/2014/main" id="{293E345F-70E8-F99B-0BB2-805380EA05B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>
                <a:extLst>
                  <a:ext uri="{FF2B5EF4-FFF2-40B4-BE49-F238E27FC236}">
                    <a16:creationId xmlns:a16="http://schemas.microsoft.com/office/drawing/2014/main" id="{18790674-BA29-CEB4-8A6E-F93AC3E9D9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>
              <a:extLst>
                <a:ext uri="{FF2B5EF4-FFF2-40B4-BE49-F238E27FC236}">
                  <a16:creationId xmlns:a16="http://schemas.microsoft.com/office/drawing/2014/main" id="{2E47CBF4-5764-80E8-496C-432CF3F7D3C9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>
                <a:extLst>
                  <a:ext uri="{FF2B5EF4-FFF2-40B4-BE49-F238E27FC236}">
                    <a16:creationId xmlns:a16="http://schemas.microsoft.com/office/drawing/2014/main" id="{EAABBE0B-DD59-12C8-D930-C4C4353CAD8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>
                <a:extLst>
                  <a:ext uri="{FF2B5EF4-FFF2-40B4-BE49-F238E27FC236}">
                    <a16:creationId xmlns:a16="http://schemas.microsoft.com/office/drawing/2014/main" id="{DDB10D87-5759-9032-E683-32926ED6336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>
              <a:extLst>
                <a:ext uri="{FF2B5EF4-FFF2-40B4-BE49-F238E27FC236}">
                  <a16:creationId xmlns:a16="http://schemas.microsoft.com/office/drawing/2014/main" id="{31F33FD0-72C1-D13D-95E0-0EBA06FB3E0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>
                <a:extLst>
                  <a:ext uri="{FF2B5EF4-FFF2-40B4-BE49-F238E27FC236}">
                    <a16:creationId xmlns:a16="http://schemas.microsoft.com/office/drawing/2014/main" id="{47539261-2494-4F0F-E6F2-0CB92C091ED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>
                <a:extLst>
                  <a:ext uri="{FF2B5EF4-FFF2-40B4-BE49-F238E27FC236}">
                    <a16:creationId xmlns:a16="http://schemas.microsoft.com/office/drawing/2014/main" id="{CF8729DC-48C8-88BB-34A0-AF6BAC14B1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>
              <a:extLst>
                <a:ext uri="{FF2B5EF4-FFF2-40B4-BE49-F238E27FC236}">
                  <a16:creationId xmlns:a16="http://schemas.microsoft.com/office/drawing/2014/main" id="{E4672289-2F27-2DB8-FEF9-FB99105943AB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>
                <a:extLst>
                  <a:ext uri="{FF2B5EF4-FFF2-40B4-BE49-F238E27FC236}">
                    <a16:creationId xmlns:a16="http://schemas.microsoft.com/office/drawing/2014/main" id="{8033C82C-9792-DFC9-2BFF-49F126F6CAB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>
                <a:extLst>
                  <a:ext uri="{FF2B5EF4-FFF2-40B4-BE49-F238E27FC236}">
                    <a16:creationId xmlns:a16="http://schemas.microsoft.com/office/drawing/2014/main" id="{337E6A54-F9B4-1C80-4E40-E69B0B6327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>
              <a:extLst>
                <a:ext uri="{FF2B5EF4-FFF2-40B4-BE49-F238E27FC236}">
                  <a16:creationId xmlns:a16="http://schemas.microsoft.com/office/drawing/2014/main" id="{5B1F557E-C115-D103-2181-3E2C78A2EE0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>
                <a:extLst>
                  <a:ext uri="{FF2B5EF4-FFF2-40B4-BE49-F238E27FC236}">
                    <a16:creationId xmlns:a16="http://schemas.microsoft.com/office/drawing/2014/main" id="{F5AA45F0-943B-49A3-E9AF-14D4C07AC01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>
                <a:extLst>
                  <a:ext uri="{FF2B5EF4-FFF2-40B4-BE49-F238E27FC236}">
                    <a16:creationId xmlns:a16="http://schemas.microsoft.com/office/drawing/2014/main" id="{5307C65A-45BE-A58A-D7D9-B837C08D03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>
              <a:extLst>
                <a:ext uri="{FF2B5EF4-FFF2-40B4-BE49-F238E27FC236}">
                  <a16:creationId xmlns:a16="http://schemas.microsoft.com/office/drawing/2014/main" id="{E7FF8AC4-F1FB-0C72-23AB-B7DDEBE72158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>
                <a:extLst>
                  <a:ext uri="{FF2B5EF4-FFF2-40B4-BE49-F238E27FC236}">
                    <a16:creationId xmlns:a16="http://schemas.microsoft.com/office/drawing/2014/main" id="{D99F5D68-B46F-8059-E0EC-CCE1BB6A3E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>
                <a:extLst>
                  <a:ext uri="{FF2B5EF4-FFF2-40B4-BE49-F238E27FC236}">
                    <a16:creationId xmlns:a16="http://schemas.microsoft.com/office/drawing/2014/main" id="{D58C4B24-988A-7DD9-1812-8089EBA0C1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>
            <a:extLst>
              <a:ext uri="{FF2B5EF4-FFF2-40B4-BE49-F238E27FC236}">
                <a16:creationId xmlns:a16="http://schemas.microsoft.com/office/drawing/2014/main" id="{27416F1F-C8C5-BEC8-9F70-29CEF5E3771B}"/>
              </a:ext>
            </a:extLst>
          </p:cNvPr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>
              <a:extLst>
                <a:ext uri="{FF2B5EF4-FFF2-40B4-BE49-F238E27FC236}">
                  <a16:creationId xmlns:a16="http://schemas.microsoft.com/office/drawing/2014/main" id="{5BE80F37-D258-975E-7097-F2229D577489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>
                <a:extLst>
                  <a:ext uri="{FF2B5EF4-FFF2-40B4-BE49-F238E27FC236}">
                    <a16:creationId xmlns:a16="http://schemas.microsoft.com/office/drawing/2014/main" id="{E2C26A9B-2852-604E-B388-8DBA1B50DF2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>
                <a:extLst>
                  <a:ext uri="{FF2B5EF4-FFF2-40B4-BE49-F238E27FC236}">
                    <a16:creationId xmlns:a16="http://schemas.microsoft.com/office/drawing/2014/main" id="{7EE34FF4-DE09-18B4-4F49-3478EC051D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>
              <a:extLst>
                <a:ext uri="{FF2B5EF4-FFF2-40B4-BE49-F238E27FC236}">
                  <a16:creationId xmlns:a16="http://schemas.microsoft.com/office/drawing/2014/main" id="{7B335DAD-AFC6-A404-7D6A-589C784F8E3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>
                <a:extLst>
                  <a:ext uri="{FF2B5EF4-FFF2-40B4-BE49-F238E27FC236}">
                    <a16:creationId xmlns:a16="http://schemas.microsoft.com/office/drawing/2014/main" id="{F92B71A5-3F78-12BC-1856-76DF4A0A20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>
                <a:extLst>
                  <a:ext uri="{FF2B5EF4-FFF2-40B4-BE49-F238E27FC236}">
                    <a16:creationId xmlns:a16="http://schemas.microsoft.com/office/drawing/2014/main" id="{C2A9A67A-1E72-7EC6-603B-BA8DD14C30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>
              <a:extLst>
                <a:ext uri="{FF2B5EF4-FFF2-40B4-BE49-F238E27FC236}">
                  <a16:creationId xmlns:a16="http://schemas.microsoft.com/office/drawing/2014/main" id="{06799E54-5860-7A46-06F5-7176016FAB5C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>
                <a:extLst>
                  <a:ext uri="{FF2B5EF4-FFF2-40B4-BE49-F238E27FC236}">
                    <a16:creationId xmlns:a16="http://schemas.microsoft.com/office/drawing/2014/main" id="{4FF2E96A-0CB3-F689-9887-3CABEC1661E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>
                <a:extLst>
                  <a:ext uri="{FF2B5EF4-FFF2-40B4-BE49-F238E27FC236}">
                    <a16:creationId xmlns:a16="http://schemas.microsoft.com/office/drawing/2014/main" id="{D38F1760-5B37-4057-4F22-1A80A669B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>
              <a:extLst>
                <a:ext uri="{FF2B5EF4-FFF2-40B4-BE49-F238E27FC236}">
                  <a16:creationId xmlns:a16="http://schemas.microsoft.com/office/drawing/2014/main" id="{556F8FF4-5772-FF9C-378F-340D26427883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>
                <a:extLst>
                  <a:ext uri="{FF2B5EF4-FFF2-40B4-BE49-F238E27FC236}">
                    <a16:creationId xmlns:a16="http://schemas.microsoft.com/office/drawing/2014/main" id="{EB209BD7-C24C-4CDE-7784-B968C2D00EC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>
                <a:extLst>
                  <a:ext uri="{FF2B5EF4-FFF2-40B4-BE49-F238E27FC236}">
                    <a16:creationId xmlns:a16="http://schemas.microsoft.com/office/drawing/2014/main" id="{264D8DFD-5992-3BE6-A212-0B5900F5CB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>
              <a:extLst>
                <a:ext uri="{FF2B5EF4-FFF2-40B4-BE49-F238E27FC236}">
                  <a16:creationId xmlns:a16="http://schemas.microsoft.com/office/drawing/2014/main" id="{6C11CCE8-AD1A-AFC9-81A8-B90AF24700A0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>
                <a:extLst>
                  <a:ext uri="{FF2B5EF4-FFF2-40B4-BE49-F238E27FC236}">
                    <a16:creationId xmlns:a16="http://schemas.microsoft.com/office/drawing/2014/main" id="{0EF7704B-F5D5-84E2-2998-3120BBA92D5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>
                <a:extLst>
                  <a:ext uri="{FF2B5EF4-FFF2-40B4-BE49-F238E27FC236}">
                    <a16:creationId xmlns:a16="http://schemas.microsoft.com/office/drawing/2014/main" id="{1EF39379-E311-45CB-B79B-725695561D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>
              <a:extLst>
                <a:ext uri="{FF2B5EF4-FFF2-40B4-BE49-F238E27FC236}">
                  <a16:creationId xmlns:a16="http://schemas.microsoft.com/office/drawing/2014/main" id="{5FD3D08D-1324-AE7A-7B22-6ADA0F4EC294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>
                <a:extLst>
                  <a:ext uri="{FF2B5EF4-FFF2-40B4-BE49-F238E27FC236}">
                    <a16:creationId xmlns:a16="http://schemas.microsoft.com/office/drawing/2014/main" id="{2076E204-EB38-3499-6454-ABBFCE42D93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>
                <a:extLst>
                  <a:ext uri="{FF2B5EF4-FFF2-40B4-BE49-F238E27FC236}">
                    <a16:creationId xmlns:a16="http://schemas.microsoft.com/office/drawing/2014/main" id="{CFE60308-50D5-EF32-64C2-501DD94664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>
              <a:extLst>
                <a:ext uri="{FF2B5EF4-FFF2-40B4-BE49-F238E27FC236}">
                  <a16:creationId xmlns:a16="http://schemas.microsoft.com/office/drawing/2014/main" id="{0B7E62C6-6033-6AC3-F023-0F955733F321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>
                <a:extLst>
                  <a:ext uri="{FF2B5EF4-FFF2-40B4-BE49-F238E27FC236}">
                    <a16:creationId xmlns:a16="http://schemas.microsoft.com/office/drawing/2014/main" id="{FCD54728-E5DC-D596-9035-71C387B377B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>
                <a:extLst>
                  <a:ext uri="{FF2B5EF4-FFF2-40B4-BE49-F238E27FC236}">
                    <a16:creationId xmlns:a16="http://schemas.microsoft.com/office/drawing/2014/main" id="{2C41EA87-4DE0-73CC-87D5-882D397A21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>
              <a:extLst>
                <a:ext uri="{FF2B5EF4-FFF2-40B4-BE49-F238E27FC236}">
                  <a16:creationId xmlns:a16="http://schemas.microsoft.com/office/drawing/2014/main" id="{75BEB740-DE50-8987-45D2-F6942B5E858A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>
                <a:extLst>
                  <a:ext uri="{FF2B5EF4-FFF2-40B4-BE49-F238E27FC236}">
                    <a16:creationId xmlns:a16="http://schemas.microsoft.com/office/drawing/2014/main" id="{C10BD88F-FE22-AA6F-4D00-D2197CDCD83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>
                <a:extLst>
                  <a:ext uri="{FF2B5EF4-FFF2-40B4-BE49-F238E27FC236}">
                    <a16:creationId xmlns:a16="http://schemas.microsoft.com/office/drawing/2014/main" id="{153B0577-B396-F259-252A-CD0EF4996B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>
              <a:extLst>
                <a:ext uri="{FF2B5EF4-FFF2-40B4-BE49-F238E27FC236}">
                  <a16:creationId xmlns:a16="http://schemas.microsoft.com/office/drawing/2014/main" id="{C7385B4E-8EDE-10AC-43F0-6125CF92F40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>
                <a:extLst>
                  <a:ext uri="{FF2B5EF4-FFF2-40B4-BE49-F238E27FC236}">
                    <a16:creationId xmlns:a16="http://schemas.microsoft.com/office/drawing/2014/main" id="{533E59F5-C15E-1422-45B6-6787FE8DE16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>
                <a:extLst>
                  <a:ext uri="{FF2B5EF4-FFF2-40B4-BE49-F238E27FC236}">
                    <a16:creationId xmlns:a16="http://schemas.microsoft.com/office/drawing/2014/main" id="{7B0BD153-8DCB-452B-0E6A-7553AC77A0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>
            <a:extLst>
              <a:ext uri="{FF2B5EF4-FFF2-40B4-BE49-F238E27FC236}">
                <a16:creationId xmlns:a16="http://schemas.microsoft.com/office/drawing/2014/main" id="{40F1512A-F1F5-3E09-E456-E820E50C30F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>
              <a:extLst>
                <a:ext uri="{FF2B5EF4-FFF2-40B4-BE49-F238E27FC236}">
                  <a16:creationId xmlns:a16="http://schemas.microsoft.com/office/drawing/2014/main" id="{AF2E0CE1-4796-855F-B72C-D5A611B0DF7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>
                <a:extLst>
                  <a:ext uri="{FF2B5EF4-FFF2-40B4-BE49-F238E27FC236}">
                    <a16:creationId xmlns:a16="http://schemas.microsoft.com/office/drawing/2014/main" id="{DDEE6501-10B6-D200-B762-C69E50F7DD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>
                <a:extLst>
                  <a:ext uri="{FF2B5EF4-FFF2-40B4-BE49-F238E27FC236}">
                    <a16:creationId xmlns:a16="http://schemas.microsoft.com/office/drawing/2014/main" id="{714F98C1-5ABB-A86A-E34B-C775800E367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>
              <a:extLst>
                <a:ext uri="{FF2B5EF4-FFF2-40B4-BE49-F238E27FC236}">
                  <a16:creationId xmlns:a16="http://schemas.microsoft.com/office/drawing/2014/main" id="{38E8B5BE-00F8-9D35-9F75-09F521FF6C8B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>
                <a:extLst>
                  <a:ext uri="{FF2B5EF4-FFF2-40B4-BE49-F238E27FC236}">
                    <a16:creationId xmlns:a16="http://schemas.microsoft.com/office/drawing/2014/main" id="{11114629-9FF1-2CDA-6FFF-49643EAC415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>
                <a:extLst>
                  <a:ext uri="{FF2B5EF4-FFF2-40B4-BE49-F238E27FC236}">
                    <a16:creationId xmlns:a16="http://schemas.microsoft.com/office/drawing/2014/main" id="{5AAE15AA-F436-4AF9-69C0-B675510F26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>
              <a:extLst>
                <a:ext uri="{FF2B5EF4-FFF2-40B4-BE49-F238E27FC236}">
                  <a16:creationId xmlns:a16="http://schemas.microsoft.com/office/drawing/2014/main" id="{3EF2E92C-B7A6-AD7E-C7AB-D7F363C0A8E9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>
                <a:extLst>
                  <a:ext uri="{FF2B5EF4-FFF2-40B4-BE49-F238E27FC236}">
                    <a16:creationId xmlns:a16="http://schemas.microsoft.com/office/drawing/2014/main" id="{8FC84BFF-430E-323D-CF2B-DC2D5EBD867A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>
                <a:extLst>
                  <a:ext uri="{FF2B5EF4-FFF2-40B4-BE49-F238E27FC236}">
                    <a16:creationId xmlns:a16="http://schemas.microsoft.com/office/drawing/2014/main" id="{23647B1D-1558-F6C5-D3F0-75B97A8313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>
              <a:extLst>
                <a:ext uri="{FF2B5EF4-FFF2-40B4-BE49-F238E27FC236}">
                  <a16:creationId xmlns:a16="http://schemas.microsoft.com/office/drawing/2014/main" id="{3EBFB125-A619-FD49-1517-FF6C44DEA21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>
                <a:extLst>
                  <a:ext uri="{FF2B5EF4-FFF2-40B4-BE49-F238E27FC236}">
                    <a16:creationId xmlns:a16="http://schemas.microsoft.com/office/drawing/2014/main" id="{17CF5513-4B7C-C27E-2986-9AA3729F2899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>
                <a:extLst>
                  <a:ext uri="{FF2B5EF4-FFF2-40B4-BE49-F238E27FC236}">
                    <a16:creationId xmlns:a16="http://schemas.microsoft.com/office/drawing/2014/main" id="{79158EF5-2957-6C98-C914-E21A9D3FCD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>
            <a:extLst>
              <a:ext uri="{FF2B5EF4-FFF2-40B4-BE49-F238E27FC236}">
                <a16:creationId xmlns:a16="http://schemas.microsoft.com/office/drawing/2014/main" id="{F09488E3-DC9E-0603-94A7-5A5F6C8F985B}"/>
              </a:ext>
            </a:extLst>
          </p:cNvPr>
          <p:cNvSpPr/>
          <p:nvPr/>
        </p:nvSpPr>
        <p:spPr>
          <a:xfrm>
            <a:off x="12135127" y="588452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>
            <a:extLst>
              <a:ext uri="{FF2B5EF4-FFF2-40B4-BE49-F238E27FC236}">
                <a16:creationId xmlns:a16="http://schemas.microsoft.com/office/drawing/2014/main" id="{9746FE11-92D1-89C0-1064-B42E13CD2AC9}"/>
              </a:ext>
            </a:extLst>
          </p:cNvPr>
          <p:cNvSpPr txBox="1"/>
          <p:nvPr/>
        </p:nvSpPr>
        <p:spPr>
          <a:xfrm>
            <a:off x="6213554" y="3989338"/>
            <a:ext cx="586089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WELCOME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773CD-3AFC-F6BB-1433-8C8B6BCB4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604"/>
          <a:stretch>
            <a:fillRect/>
          </a:stretch>
        </p:blipFill>
        <p:spPr>
          <a:xfrm>
            <a:off x="868405" y="8909448"/>
            <a:ext cx="1237043" cy="410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77429-F5E0-61BC-587D-9550EFE91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BADFA-A711-2607-6A41-957237893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E843F-1AE0-665E-3F41-2A4ADFA8E242}"/>
              </a:ext>
            </a:extLst>
          </p:cNvPr>
          <p:cNvSpPr txBox="1"/>
          <p:nvPr/>
        </p:nvSpPr>
        <p:spPr>
          <a:xfrm>
            <a:off x="1652394" y="9242965"/>
            <a:ext cx="50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IDK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14216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/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/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/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7"/>
          <p:cNvGrpSpPr/>
          <p:nvPr/>
        </p:nvGrpSpPr>
        <p:grpSpPr>
          <a:xfrm>
            <a:off x="1028700" y="1973545"/>
            <a:ext cx="2065565" cy="1437158"/>
            <a:chOff x="0" y="-47625"/>
            <a:chExt cx="544017" cy="378511"/>
          </a:xfrm>
        </p:grpSpPr>
        <p:sp>
          <p:nvSpPr>
            <p:cNvPr id="918" name="Google Shape;918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17"/>
          <p:cNvGrpSpPr/>
          <p:nvPr/>
        </p:nvGrpSpPr>
        <p:grpSpPr>
          <a:xfrm>
            <a:off x="1138275" y="1797478"/>
            <a:ext cx="2065565" cy="1437158"/>
            <a:chOff x="0" y="-47625"/>
            <a:chExt cx="544017" cy="378511"/>
          </a:xfrm>
        </p:grpSpPr>
        <p:sp>
          <p:nvSpPr>
            <p:cNvPr id="921" name="Google Shape;921;p17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7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17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924" name="Google Shape;924;p17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925" name="Google Shape;925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17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928" name="Google Shape;928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3" name="Google Shape;933;p17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934" name="Google Shape;934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937" name="Google Shape;937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943" name="Google Shape;943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17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946" name="Google Shape;946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17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949" name="Google Shape;949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1" name="Google Shape;951;p17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952" name="Google Shape;952;p1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953" name="Google Shape;953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1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956" name="Google Shape;956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959" name="Google Shape;959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1" name="Google Shape;961;p1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965" name="Google Shape;965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1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968" name="Google Shape;968;p1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971" name="Google Shape;971;p1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1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974" name="Google Shape;974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977" name="Google Shape;977;p1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9" name="Google Shape;979;p1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980" name="Google Shape;980;p1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981" name="Google Shape;981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1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84" name="Google Shape;984;p1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1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87" name="Google Shape;987;p1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1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90" name="Google Shape;990;p1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2" name="Google Shape;992;p17"/>
          <p:cNvSpPr/>
          <p:nvPr/>
        </p:nvSpPr>
        <p:spPr>
          <a:xfrm>
            <a:off x="9422601" y="13427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93" name="Google Shape;993;p17"/>
          <p:cNvSpPr txBox="1"/>
          <p:nvPr/>
        </p:nvSpPr>
        <p:spPr>
          <a:xfrm>
            <a:off x="3504218" y="1604412"/>
            <a:ext cx="949469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Strings</a:t>
            </a:r>
            <a:endParaRPr dirty="0"/>
          </a:p>
        </p:txBody>
      </p:sp>
      <p:sp>
        <p:nvSpPr>
          <p:cNvPr id="994" name="Google Shape;994;p17"/>
          <p:cNvSpPr txBox="1"/>
          <p:nvPr/>
        </p:nvSpPr>
        <p:spPr>
          <a:xfrm>
            <a:off x="1717979" y="2030673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sp>
        <p:nvSpPr>
          <p:cNvPr id="995" name="Google Shape;995;p17"/>
          <p:cNvSpPr txBox="1"/>
          <p:nvPr/>
        </p:nvSpPr>
        <p:spPr>
          <a:xfrm>
            <a:off x="1138275" y="3287007"/>
            <a:ext cx="9833296" cy="432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A string is an array of characters terminated by a special character '\0' (null character). This null character marks the end of the string and is essential for proper string manipulation.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rimo"/>
              </a:rPr>
              <a:t>Strings are used for storing text/characters.</a:t>
            </a:r>
            <a:endParaRPr sz="26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" name="Google Shape;821;p15">
            <a:extLst>
              <a:ext uri="{FF2B5EF4-FFF2-40B4-BE49-F238E27FC236}">
                <a16:creationId xmlns:a16="http://schemas.microsoft.com/office/drawing/2014/main" id="{3DEF061C-461E-B99D-74FD-1CE6C09A558C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3" name="Google Shape;822;p15">
              <a:extLst>
                <a:ext uri="{FF2B5EF4-FFF2-40B4-BE49-F238E27FC236}">
                  <a16:creationId xmlns:a16="http://schemas.microsoft.com/office/drawing/2014/main" id="{A8A2EB21-5CD9-9709-6859-9531051AE7E6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3;p15">
              <a:extLst>
                <a:ext uri="{FF2B5EF4-FFF2-40B4-BE49-F238E27FC236}">
                  <a16:creationId xmlns:a16="http://schemas.microsoft.com/office/drawing/2014/main" id="{C7837E19-0018-9A3A-1844-3CD12E0E602C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Google Shape;838;p15">
            <a:extLst>
              <a:ext uri="{FF2B5EF4-FFF2-40B4-BE49-F238E27FC236}">
                <a16:creationId xmlns:a16="http://schemas.microsoft.com/office/drawing/2014/main" id="{D42D87F5-64B4-80FB-233A-3DEE51F763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3C421-A811-7DEE-991F-028DCCAF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639" y="6980557"/>
            <a:ext cx="6411220" cy="22386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1895992-0DEA-6B25-648E-B159EA7C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C3B4BAE3-3552-A30E-7A77-239F81A578E7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09A1F32E-7832-855C-1DCE-87A294168299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E33E57FE-D390-821A-AFDA-12BAB1DA7C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5799906A-99E8-4905-F521-3E9A5645BC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4EF71738-E8DE-498B-F234-F9A53F14590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10A4D612-9060-B64E-18E4-3F869C2B634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095D0F71-B9EC-C8BE-6F42-94D2B4708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FD2809A4-E451-23AB-7B1F-FDE3755B9711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DC1A0748-9AD8-5610-DC94-FCBDA89413D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DBD3A960-C357-E335-0424-16D498F6D54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902B5E-D735-1FBB-B56E-00DC11E5F40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E895D082-FD5C-8958-A3E4-4FF2CAEB21F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BAD499A5-CDF0-642F-A3FB-213BEE7663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7BEBC4B9-1822-6729-7868-46AB29F1EA37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335C9D0-D0B6-C897-6C92-6BA32C0D6F1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2B2FA08F-E32D-0F07-F1B5-C98DB09EA7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FAB5C6F6-A511-AB24-F5B6-EC9FEC3C93D9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7FFA6F58-2352-DA2B-6BC9-D7458414A99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64E8590-DC10-C76D-F183-FD652EF38F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D8E3B8C8-132A-EDE6-001D-6952966E9524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544145E-EA00-8895-902C-CA63D2E35B0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80419278-21DD-EAC8-E7FD-AE1D115944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F9DF84ED-6496-3CE0-63B2-70AFCAA02AC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EEF6750-1302-4852-DC12-C652147A881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27ADFAB3-D3AA-436C-D228-466F090651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DAA3022B-FB1D-C675-B022-5803272C8EE3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644CB53-11BC-9A51-DF61-FD6F04665AD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BC2E1F5D-0F43-3FB8-C737-1129DDEE7C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A9C6E6E6-2369-485A-B722-577A21B7E603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77A1967A-9C33-7B23-9FE3-26EA62FF6ACB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3095ADC1-756C-E543-7784-7D3AD50E76C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C2D5AF-7F1E-A34A-0E3F-67643C38D44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E608C4E-E1E1-9779-2014-54E5A6DBD14C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5D6D380-6894-EAF3-6D78-C1EFF391054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85DB5EC6-25BC-B6F3-4283-89363AFBF2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3C7C581B-0FDA-6186-4C3C-3AF37C33C502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FF09891-77E1-78E9-59AA-8AE53BE7015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2D8AEBFF-3D4F-D178-616F-9D70702DB3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F092506E-E51B-E505-A711-7ACD9D20A04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9C1B42A1-84A3-007E-DEC3-AA676C404E6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531F46E3-812B-FE57-A30D-2764F3A514F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6B4E7EC9-2EBB-1AB5-3AE1-111BB45686BE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76E4802C-A194-8042-098D-FD6476DD355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AD97E456-891E-BB0A-49D2-8A59B8E1DC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FF6AB9BA-492B-AB51-0141-7DEE9E9ECFC9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5C6F4C88-9915-4B49-C90D-0B673D70430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C63B56E5-2FB6-1FE7-ECB9-796FB129D9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2E85435C-2FBA-2057-551B-66CA1A0873D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F04AFC91-EDF8-7FF3-00BD-F7B9068376CD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EC043D04-873A-CB8A-2247-6AA0949D343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B5AEC88F-CDDE-9D19-2ED6-032300B56133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F33BCD0E-9BAB-CEA2-9AA9-78FC2193E089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0EFAC474-3868-F928-2FF7-14973BED7C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DBFA5F9D-13CC-87C1-E3BA-EA1E0860EE4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1EFDF561-FDF0-FFE9-9A20-1CD3DB1C880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762F2C3F-44BB-A71C-359C-7AAE9A8BFE9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77823638-563A-2283-E464-091EF1FEC81D}"/>
              </a:ext>
            </a:extLst>
          </p:cNvPr>
          <p:cNvSpPr/>
          <p:nvPr/>
        </p:nvSpPr>
        <p:spPr>
          <a:xfrm>
            <a:off x="8976549" y="88544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72167C7-869E-135D-CE97-6EFFA11B7EDD}"/>
              </a:ext>
            </a:extLst>
          </p:cNvPr>
          <p:cNvSpPr txBox="1"/>
          <p:nvPr/>
        </p:nvSpPr>
        <p:spPr>
          <a:xfrm>
            <a:off x="1022330" y="3191158"/>
            <a:ext cx="1601349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IN" sz="2800" dirty="0"/>
              <a:t>char </a:t>
            </a:r>
            <a:r>
              <a:rPr lang="en-IN" sz="2800" dirty="0" err="1"/>
              <a:t>string_name</a:t>
            </a:r>
            <a:r>
              <a:rPr lang="en-IN" sz="2800" dirty="0"/>
              <a:t>[size];</a:t>
            </a:r>
            <a:endParaRPr sz="2800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7B3F6AE2-09F2-EA90-9B7F-520CD8A318CE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64922499-BEFE-E791-96DD-3B2ADFC9DF8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AAE0F28B-35EA-82A5-EE76-5DA4DBB38AB9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9DCD317D-C18F-CF56-FB6E-52B1B546434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49322F3-502E-D6E5-0108-339A4ABF979F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90FFD237-15F4-6247-9ED3-18430DE0FC45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23F3DEF4-A54B-B1B2-1D91-C44B0B4CCD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965CA6DE-B13E-0AD8-5A1D-4AB940530222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F9332EDA-9DB0-27DD-D744-DED6D389454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0734C95F-CA31-F7F9-444A-601C9FF3C2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7F647875-590D-86DA-023B-13E9141DA5D9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197DDB3E-698E-784C-2822-06FBC8146DB5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CD3678E0-3244-883E-83BC-3C29ECF8D8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3E65E51B-FC18-AA84-6797-F6078B9BE72C}"/>
              </a:ext>
            </a:extLst>
          </p:cNvPr>
          <p:cNvSpPr txBox="1"/>
          <p:nvPr/>
        </p:nvSpPr>
        <p:spPr>
          <a:xfrm>
            <a:off x="1022330" y="2376755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DECLARATION </a:t>
            </a:r>
            <a:endParaRPr sz="3600" u="sng" dirty="0"/>
          </a:p>
        </p:txBody>
      </p:sp>
      <p:sp>
        <p:nvSpPr>
          <p:cNvPr id="6" name="Google Shape;763;p15">
            <a:extLst>
              <a:ext uri="{FF2B5EF4-FFF2-40B4-BE49-F238E27FC236}">
                <a16:creationId xmlns:a16="http://schemas.microsoft.com/office/drawing/2014/main" id="{6FE07006-A760-21CD-5700-ABA29D450823}"/>
              </a:ext>
            </a:extLst>
          </p:cNvPr>
          <p:cNvSpPr txBox="1"/>
          <p:nvPr/>
        </p:nvSpPr>
        <p:spPr>
          <a:xfrm>
            <a:off x="953795" y="4114363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sym typeface="Anton"/>
              </a:rPr>
              <a:t>INITIALIZATION</a:t>
            </a:r>
            <a:endParaRPr sz="3600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147AC2D6-7804-86D3-EA16-58E8A071AE23}"/>
              </a:ext>
            </a:extLst>
          </p:cNvPr>
          <p:cNvSpPr txBox="1"/>
          <p:nvPr/>
        </p:nvSpPr>
        <p:spPr>
          <a:xfrm>
            <a:off x="1022330" y="4895978"/>
            <a:ext cx="1601349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// Using character list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char str[] = {'G', 'e', 'e', 'k', 's', '\0'};</a:t>
            </a:r>
          </a:p>
          <a:p>
            <a:pPr lvl="0">
              <a:lnSpc>
                <a:spcPct val="140025"/>
              </a:lnSpc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// Using string literal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char str[] = "Geeks";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15887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70528433-E80B-650C-1391-1FDEFA7D8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229B5B78-3442-39B3-5345-8D7FF7187849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EC651FCB-DA46-489A-5C1B-BBE25E54E597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43EC491-A215-AB7C-B802-DC0F620E6FB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13511AD9-0480-5686-30C8-F642913ED5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0E478E32-6DF6-E385-60FA-C30006A0A96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80D28F8-AEDE-3618-0DC1-FD924BF79E0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2CF79D01-DA60-1F43-BF4A-9A9B3E3E51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4D45A78D-C1E4-D009-C310-65E8B791172E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D2518822-2177-B638-0847-06BE9B9911E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0A36A1B1-99D3-3845-DADD-6FD7C16284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22D942A7-5EAE-DF2D-49FF-A51BB6EABF03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1AEA95C4-2B6C-81E4-845D-4209445026B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925E2FBA-7DE2-943F-6299-080B7D2DD3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F813BD29-5599-A8AD-B605-BBC690B2BE26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156000B4-FF80-1A51-5A66-C9ABF799A82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96CAAEE1-4BFD-8A87-7C1E-223442A1CE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815C652C-2EAB-9427-57C5-D872548E1D51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1E2A5D46-07B7-E32A-D40C-2217F24AAF4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53541A4F-E6A2-5F71-02CA-E697C75BDF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5DFB7E8-2F8F-A443-2531-ADE4470CA5CA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B96D9FE4-732B-C093-2AB2-A009E77C61F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C46BE50B-D027-5779-F22C-78BF00A8F00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9E04D6B1-D8CD-4EE6-817C-FC7B18A03ACA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5FF3BEE0-3459-FF55-349C-F16DEFCAEEF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9CBDF0B2-FD90-D6E4-7904-9DE749A93C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100DE1EB-A879-7DB1-0A71-13B1F5D6C226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2FB403E9-212E-812A-2DAA-CD72C689801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046ACD41-C6BE-0213-A7A1-B7640E12B5D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EDA414D8-070B-2401-00AD-296C7760C974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88672FFC-69E6-2335-BE23-B417DE07827D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85D33637-11C8-9D31-1BD1-9CD4C85EECA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2C43B993-1644-2CDE-984A-A715853853E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BC246941-825B-CFA9-A6EB-1A1E6D7231EB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0B15A9F0-EF0D-7750-DE43-5535C955CC05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549704C5-77C5-E584-490C-95BF923A81A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D8A13DA6-84B6-C6E2-7D24-513EC3761FA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0915471F-304C-69C5-92A5-EAAFD38A139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D5F7286C-8F76-6726-593A-94B66F2C1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02099338-52D0-21FB-6CDA-DFC459C1465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3B28525F-07B7-BA3D-2575-3A062978E9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270BA8ED-35D5-4393-234E-E7580293C96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6E372364-2CDD-F946-1181-0D89CA8B0BC7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A3D3705D-879E-5BE3-EE08-2B4F388C76BF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DD48962A-BBDF-F369-FDE1-051353C4B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59F2EFDE-A99F-32B9-2799-3B978A9B616E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30D8EA1D-2C1F-49F1-5183-33E98F5A6FC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F25C3BEC-0301-2EA2-8959-06E50334C26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1255B33D-EF7C-BC23-C738-5C6400707DCD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ECB81564-F548-6FB8-CA6A-5291B90C8348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8BF33B4E-8851-2A0F-3B7E-96FF805BF3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5AA9A4A4-CD10-A62D-8DC8-88D93D3C643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04D9EE1F-6295-F0F9-FB4E-2F006691CF6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EA4F4B46-B219-7FD7-CB2E-6415E21592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D6254B85-62F4-FA11-B719-2CE0B5518A4F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7EF38976-D030-739B-FCF0-72BABDC54E4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3CD9B9D6-71CF-6915-AFC3-37B3EB08AB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A05BAF1A-62B1-A523-8D46-48D47A211F4E}"/>
              </a:ext>
            </a:extLst>
          </p:cNvPr>
          <p:cNvSpPr/>
          <p:nvPr/>
        </p:nvSpPr>
        <p:spPr>
          <a:xfrm>
            <a:off x="8725778" y="142941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C0A5380D-67D7-C75B-4FD7-35190F3FAD43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2CF530F1-5876-79E6-D166-FF92AF8E0C32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B150B84F-74FE-E4A8-17F9-6B47800A7CE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BBBD28D6-9C6D-A57D-FC6F-93DC5C6BF9F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A2D620FF-43ED-4BED-46BF-C28480CCE6C9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98A81CE0-A44E-DCD2-72EB-5C946E985818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342059B-A665-EB9E-021C-C6178A8E4C2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01664FCE-F37F-92F5-EA47-D6F679B22C0C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F6CE19BD-B5BC-3CAF-F18B-CC59F7CE50B2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25CBFC2A-DE26-E47E-D06D-538AD167CA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D99A1C7E-1AAE-AC64-921A-02677977C769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BA8EC406-5E72-AAFB-63D7-00E55E0B9CBA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81B4F6A2-43AB-CE82-9B71-E48FC7358F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763;p15">
            <a:extLst>
              <a:ext uri="{FF2B5EF4-FFF2-40B4-BE49-F238E27FC236}">
                <a16:creationId xmlns:a16="http://schemas.microsoft.com/office/drawing/2014/main" id="{242E3EAE-D6E9-D6C6-564B-D172BDDEC500}"/>
              </a:ext>
            </a:extLst>
          </p:cNvPr>
          <p:cNvSpPr txBox="1"/>
          <p:nvPr/>
        </p:nvSpPr>
        <p:spPr>
          <a:xfrm>
            <a:off x="868176" y="2950493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sym typeface="Anton"/>
              </a:rPr>
              <a:t>String Input/Output (I/O):</a:t>
            </a:r>
            <a:endParaRPr sz="36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7501F-86AA-F023-93F2-2F574B0CFC33}"/>
              </a:ext>
            </a:extLst>
          </p:cNvPr>
          <p:cNvSpPr txBox="1"/>
          <p:nvPr/>
        </p:nvSpPr>
        <p:spPr>
          <a:xfrm>
            <a:off x="868176" y="4535741"/>
            <a:ext cx="120248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 %s with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printf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print a string: </a:t>
            </a:r>
          </a:p>
          <a:p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printf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("Greeting: %s", greeting);</a:t>
            </a:r>
          </a:p>
          <a:p>
            <a:endParaRPr lang="en-US"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 %s with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scanf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to read a string: </a:t>
            </a:r>
          </a:p>
          <a:p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scanf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("%s",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cityName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635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D7596ED3-C700-6C59-0D8C-AEF88B7D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>
            <a:extLst>
              <a:ext uri="{FF2B5EF4-FFF2-40B4-BE49-F238E27FC236}">
                <a16:creationId xmlns:a16="http://schemas.microsoft.com/office/drawing/2014/main" id="{B13D91CA-8E5C-22EA-B7A5-2DC967ABD359}"/>
              </a:ext>
            </a:extLst>
          </p:cNvPr>
          <p:cNvSpPr txBox="1"/>
          <p:nvPr/>
        </p:nvSpPr>
        <p:spPr>
          <a:xfrm>
            <a:off x="1028624" y="2012370"/>
            <a:ext cx="12149493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KEY S</a:t>
            </a:r>
            <a:r>
              <a:rPr lang="en-US" sz="1083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TRING FUNCTIONS</a:t>
            </a: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dirty="0"/>
          </a:p>
        </p:txBody>
      </p:sp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81192A8E-8ADA-E06D-BACF-65563344EBED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21FB445B-F43F-BD19-2521-406BD7E26F84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43231B0-46DC-E837-76A8-0798C3851BC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8983D0E-E708-3D64-E2AD-961A2AE20C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FDACF27A-3B2F-1052-DD83-CF8B69883FC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588282FB-FD83-540D-DD72-8756FB54AAE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5255F488-B10E-D8AB-D4F1-666F17F6A9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34E1300A-D793-9F6D-1858-6D0D9E42CB3B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30B3DCF0-E1A9-CA20-D698-BEF3D1699E6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014485AE-9B95-8813-E958-4C398DEE178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868A2682-8789-920A-390A-976AA04539D4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7D1A58F0-5A51-E4B6-5391-22766D8390D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F4326324-0E71-0319-97A8-7DDA746958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43262863-BDEE-8CC7-BB5E-0CB1F372998F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508C0931-878E-36B4-FDBB-861640C98F91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D4136DCC-6096-AA26-410B-2DD7FA4F5B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7455F9D2-CB83-25FF-5713-546D8DF74968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D93DA976-4730-E89B-7D22-E7A362954BA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3DC8E141-6124-87AD-07D3-1D9A05100E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346CAF90-F5E5-4726-7B9A-B48F01F1857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3F4CA58-968A-1D71-36F6-E9C5899FD60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4BE775F-54DA-C63B-6E54-C076C5CC62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EA7A3C48-D470-0575-C9C9-D64E9106BF22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AC9D52A1-AD84-8C73-728C-282178D0F4C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8BC06D6A-A10D-17C7-D014-DD23B57F108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353F6B76-A7DC-B386-8F81-C4012661F1FD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9AEA4462-A532-0CD9-729A-1201141066A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D2C460B1-E0FE-A67B-0673-1B9888C7996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2B743748-A8D5-FD6A-F1B0-2C6ABC94DB37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8601477B-E232-D697-592D-A9B597AAAD9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2FC419BC-E889-6B93-235E-00FE67980C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1E5E969-BD76-6C12-6595-CE0CAD51B4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C25BD2C6-2BE6-B051-B0A9-BC1D8A999D56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A007BFF8-BF58-B8F6-B43A-152B1E16FBD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17385ED4-CC4C-7692-4863-F27D825DC6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ACA95220-6F6D-89B4-7A2E-4AA9A94448C5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9CF6A8E9-804A-A076-F095-8EE3CDAA724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9EC2FAA-3E90-F8C8-DA98-F2CB648F4F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8991F0D1-7E86-5CC8-56CC-52C76904DF17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2E60FE24-2861-F761-CA8B-AC2B874E3A3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7F55B6DA-A99C-76E6-A120-D592A473C20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F8E25FC4-D94B-6E85-7AC6-01CA94545A46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F369E0A5-DA34-5C45-0890-9A4765F10EC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9A1D254D-16EF-57CC-41EF-3F89AAC285F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22950D9-371B-C32D-7A8F-3117C71798B6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79BE44BE-5C9F-053D-FE39-E76BFF7C2CB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1D4E0356-AB8E-E9D2-E38D-0EB3F628F8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3EEBAD14-6421-ABDC-FD4E-6730FB3103C0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4A005685-25F7-E715-A943-339C19B51DE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FBFC706B-718F-C341-5D9D-5BA2D7C6EC1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8F7F5B2F-E961-96B7-A03E-B15AC35B0F64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9E37F0A7-00F6-73D1-0C9C-C7AD926AA5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1F3C279C-42B6-E708-9C63-24C3D182B4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536EB96F-7EFB-5991-842C-A050F7981B3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ACEDF3DC-9421-23D8-9789-389FBF9F581B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44D1FC36-26A4-3DE5-B708-FB53F0E47E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C312A535-55DB-CDD5-974E-807BEB7E2190}"/>
              </a:ext>
            </a:extLst>
          </p:cNvPr>
          <p:cNvSpPr/>
          <p:nvPr/>
        </p:nvSpPr>
        <p:spPr>
          <a:xfrm>
            <a:off x="13178117" y="215717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C539DB-C540-FFA1-EDD9-E07D2D6F9173}"/>
              </a:ext>
            </a:extLst>
          </p:cNvPr>
          <p:cNvSpPr txBox="1"/>
          <p:nvPr/>
        </p:nvSpPr>
        <p:spPr>
          <a:xfrm>
            <a:off x="1022330" y="4827875"/>
            <a:ext cx="1601349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2800" b="0" i="0" u="none" strike="noStrike" cap="none" dirty="0" err="1">
                <a:solidFill>
                  <a:srgbClr val="7030A0"/>
                </a:solidFill>
                <a:latin typeface="Arimo"/>
                <a:ea typeface="Arimo"/>
                <a:cs typeface="Arimo"/>
                <a:sym typeface="Arimo"/>
              </a:rPr>
              <a:t>strlen</a:t>
            </a:r>
            <a:r>
              <a:rPr lang="en-US" sz="2800" b="0" i="0" u="none" strike="noStrike" cap="none" dirty="0">
                <a:solidFill>
                  <a:srgbClr val="7030A0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function is used to find the length of a string. It returns the number of characters in a string, excluding the null terminator ('\0’).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/>
              <a:t>char alphabet[] = "ABCDEFGHIJKLMNOPQRSTUVWXYZ";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 err="1"/>
              <a:t>printf</a:t>
            </a:r>
            <a:r>
              <a:rPr lang="en-IN" sz="2800" i="1" dirty="0"/>
              <a:t>("%</a:t>
            </a:r>
            <a:r>
              <a:rPr lang="en-IN" sz="2800" i="1" dirty="0" err="1"/>
              <a:t>zu</a:t>
            </a:r>
            <a:r>
              <a:rPr lang="en-IN" sz="2800" i="1" dirty="0"/>
              <a:t>", </a:t>
            </a:r>
            <a:r>
              <a:rPr lang="en-IN" sz="2800" i="1" dirty="0" err="1"/>
              <a:t>strlen</a:t>
            </a:r>
            <a:r>
              <a:rPr lang="en-IN" sz="2800" i="1" dirty="0"/>
              <a:t>(alphabet));</a:t>
            </a:r>
            <a:endParaRPr sz="2800" i="1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FCE805E4-1014-C6E6-E8E8-493E751F5D11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AF5A5BD9-FCC9-2AA5-AD50-CA2893DA10F7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78872CDA-7151-DFBF-9801-7054B8B2061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7F20D90-21D2-6A77-8419-1F1780E7FB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323372BB-DF81-AFFA-D20E-B546AB34938C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A7667552-6ECC-E802-614D-90327F39D4BE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76187B28-FDD5-B9F4-5DA6-34E40EB25F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6AA1F59A-00FD-49EB-C79B-BB30DD8F14B7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92CB1E66-38D6-A770-11B7-36A8E60C9A1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B1739912-E670-A895-AC77-36C8A2645DC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A69BF0B5-9C6D-1102-8BAC-3C0C21532461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090CE466-FA97-40E4-82D6-A9859D8D0E93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31411C5D-5EA3-3728-6BAD-26BABDE260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9755AAC3-C811-B452-BDC6-0D03F1C5818B}"/>
              </a:ext>
            </a:extLst>
          </p:cNvPr>
          <p:cNvSpPr txBox="1"/>
          <p:nvPr/>
        </p:nvSpPr>
        <p:spPr>
          <a:xfrm>
            <a:off x="868178" y="3907308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 err="1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strlen</a:t>
            </a: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( ) –STRING LENGTH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2140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041A6859-AB9E-3459-2CB1-D283969C3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9EC7E566-C83B-3578-9F9D-26ED34EACB9C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CD289F69-B06C-4283-151C-EE9349252839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FDD39789-074E-6857-4271-B935711AEA2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63E5BE0-7DF5-8B06-595D-CDC17D4CD4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1AA27C4D-BFD4-6286-2A43-FC12981302B7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D5365BCF-38E6-61EF-4A2B-A5126034B0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F2C53020-F655-4152-E492-E253881CE3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22EA3DE7-0383-C0D4-4997-393347B6A9C0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7CFD2B89-BBA5-FC64-23D9-ED44D662A13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B6D060FE-BF7E-B6F1-0776-96263F11C0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5588749C-A0BE-50BB-6F22-4844BFB009F6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E6D92CB5-D301-B468-607A-98DACDE1CC1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0378C38C-7DC8-6339-C9BA-66B6A0843C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0D32E341-7EE0-77B3-5F87-0E9009A9DED8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265EF430-9A78-586C-5CED-6AEA1F4D22B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D1961BB9-4317-1508-E865-09CD115915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863A1A48-1772-10ED-EE94-9C9359DC82F7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DC4E9102-8A1F-E6F3-1D99-D6950532371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9EFDAACA-6F60-FBD2-194C-FC962267C8A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9344DAE-AA90-98DE-B3AF-0564820FABDC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A4BA7180-AE68-A801-2F9B-13EB8205CE30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A03DEE2B-C79A-4769-B4DA-8F75EBC5A3F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292646FC-314F-5FA4-9C9E-AD46F633DDC0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52629E31-7FAA-599F-2CFE-B0F984924F42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3B61B4D3-0869-AB3F-B0B8-7022D93493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C980B094-2137-7564-CDD3-1FF9727F102F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D00A89C4-CD0C-31B2-C7F8-86645BD04CC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D4C1C9A3-76F1-03C5-72E7-774C51F57C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6BCAC84D-DFC2-136E-49AD-20BC92D0A9BF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168CEC94-FECF-CC89-4132-76625628E548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26C7896B-6AC2-120E-AB9A-210A0314A20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EDFCEB5B-3834-2729-A509-27D312C93C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7710E3D6-0CF5-6A77-6119-236D9B9A0CC3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DB165BD5-4B88-B329-E771-BDA4EE4619A6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46CE8DCD-1C16-E170-4BD4-84DD8593F1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251C0E9E-35CD-0E28-6EB6-50AC0DE69D34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5CA49B7B-EFBE-69E3-102E-8E0392AB781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ACECE485-9AB2-B8BB-211D-64F3BBB3EDC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3BF722A1-350A-1654-53FE-7E585448250F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14C142FD-B8B6-F3AC-BF5F-030A99D271C3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4B44494E-98A3-474D-A4BF-5941EE8B93F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9673689D-05E2-3BD8-E4CA-AA80CA63E7C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1B30B18C-792A-16EA-5821-168CE8DCD2ED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267A0569-31C7-A804-E259-2D399909880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509E6BF1-0449-33FF-2978-17AD342ABAFE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54B198A7-1DCB-6E34-E9BC-8596873A71D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FEFCCE80-3548-B464-3B80-D28CC264E2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B8C1B74A-4793-7794-318A-60EC0FF9424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E11952ED-DE4F-0A81-31EB-177F07E5109A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6D7B490B-674F-14D3-BE7A-D1E6CB28BA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19F1EA63-AC3A-CA75-FB62-66EB2BF59AFF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5A3FB543-5584-3EF4-7BF6-C6982F129744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B5EC4B5D-3133-E129-5B40-C155CE4A61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9F8D781C-B84D-F5F0-8A0B-7AC4F4FDA934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84FB91DA-3C4A-5FCC-F8BE-2FBC940C2AF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3F802423-7E95-3F61-4B9B-81267271DA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6BC0678-DA28-411D-D464-AD51453E8709}"/>
              </a:ext>
            </a:extLst>
          </p:cNvPr>
          <p:cNvSpPr/>
          <p:nvPr/>
        </p:nvSpPr>
        <p:spPr>
          <a:xfrm>
            <a:off x="9601200" y="149132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B23F4D38-82D0-A4B8-3293-5C173E6DE78B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83C1A5F6-6CDD-D369-5A3C-89D1FC4EBD33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0C6493E1-B22F-BAD9-2D33-8B985E07906F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F928FEDA-F577-6D69-7AA8-2AD7AFB7D2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FBBDA3FE-EDCD-3A24-AAC7-56E32A82399D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DC3C9E8F-6C04-C481-8300-48F1F50D70B4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0C4F1131-CB54-6F5A-AE80-7EA4BEBD82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CC962CC0-A06D-4C6D-DD89-5147D6C69B53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DEB2947A-784D-1C9C-EBE7-5A5318E03C75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D49EA90D-E897-10F2-8D97-B463653343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5143BF78-B1CA-76B8-E975-3E026B1CBF07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AC1D3DFB-1C70-4C9B-092F-71ECDB909B64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3F47716A-8274-8B9A-CB6F-C62A8232ED4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Google Shape;824;p15">
            <a:extLst>
              <a:ext uri="{FF2B5EF4-FFF2-40B4-BE49-F238E27FC236}">
                <a16:creationId xmlns:a16="http://schemas.microsoft.com/office/drawing/2014/main" id="{AC4FC5D6-A999-E90B-3954-A4159011FB1D}"/>
              </a:ext>
            </a:extLst>
          </p:cNvPr>
          <p:cNvSpPr txBox="1"/>
          <p:nvPr/>
        </p:nvSpPr>
        <p:spPr>
          <a:xfrm>
            <a:off x="881919" y="3409113"/>
            <a:ext cx="16013490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</a:t>
            </a:r>
            <a:r>
              <a:rPr lang="en-US" sz="2800" b="0" i="0" u="none" strike="noStrike" cap="none" dirty="0" err="1">
                <a:solidFill>
                  <a:srgbClr val="7030A0"/>
                </a:solidFill>
                <a:latin typeface="Arimo"/>
                <a:ea typeface="Arimo"/>
                <a:cs typeface="Arimo"/>
                <a:sym typeface="Arimo"/>
              </a:rPr>
              <a:t>strcpy</a:t>
            </a:r>
            <a:r>
              <a:rPr lang="en-US" sz="2800" b="0" i="0" u="none" strike="noStrike" cap="none" dirty="0">
                <a:solidFill>
                  <a:srgbClr val="7030A0"/>
                </a:solidFill>
                <a:latin typeface="Arimo"/>
                <a:ea typeface="Arimo"/>
                <a:cs typeface="Arimo"/>
                <a:sym typeface="Arimo"/>
              </a:rPr>
              <a:t>()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function copies a string from the source to the destination. It copies the entire string, including the null terminator.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1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/>
              <a:t>char str1[20] = "Hello World!";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/>
              <a:t>char str2[20];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/>
              <a:t>// Copy str1 to str2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 err="1"/>
              <a:t>strcpy</a:t>
            </a:r>
            <a:r>
              <a:rPr lang="en-IN" sz="2800" i="1" dirty="0"/>
              <a:t>(str2, str1);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/>
              <a:t>// Print str2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 err="1"/>
              <a:t>printf</a:t>
            </a:r>
            <a:r>
              <a:rPr lang="en-IN" sz="2800" i="1" dirty="0"/>
              <a:t>("%s", str2);</a:t>
            </a:r>
            <a:endParaRPr sz="2800" i="1" dirty="0"/>
          </a:p>
        </p:txBody>
      </p:sp>
      <p:sp>
        <p:nvSpPr>
          <p:cNvPr id="3" name="Google Shape;763;p15">
            <a:extLst>
              <a:ext uri="{FF2B5EF4-FFF2-40B4-BE49-F238E27FC236}">
                <a16:creationId xmlns:a16="http://schemas.microsoft.com/office/drawing/2014/main" id="{BBC68F37-4EBA-17EC-B87A-DAAF41657809}"/>
              </a:ext>
            </a:extLst>
          </p:cNvPr>
          <p:cNvSpPr txBox="1"/>
          <p:nvPr/>
        </p:nvSpPr>
        <p:spPr>
          <a:xfrm>
            <a:off x="881919" y="2270791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 err="1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</a:t>
            </a:r>
            <a:r>
              <a:rPr lang="en-US" sz="3600" b="0" i="0" u="sng" strike="noStrike" cap="none" dirty="0" err="1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trcpy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( )  -COPY STRINGS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964022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>
          <a:extLst>
            <a:ext uri="{FF2B5EF4-FFF2-40B4-BE49-F238E27FC236}">
              <a16:creationId xmlns:a16="http://schemas.microsoft.com/office/drawing/2014/main" id="{01509C20-B43F-5C82-BA95-672BA05AF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>
            <a:extLst>
              <a:ext uri="{FF2B5EF4-FFF2-40B4-BE49-F238E27FC236}">
                <a16:creationId xmlns:a16="http://schemas.microsoft.com/office/drawing/2014/main" id="{9C767AF7-D716-4E03-2566-C79517C8D7F3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>
              <a:extLst>
                <a:ext uri="{FF2B5EF4-FFF2-40B4-BE49-F238E27FC236}">
                  <a16:creationId xmlns:a16="http://schemas.microsoft.com/office/drawing/2014/main" id="{50892B30-F7FD-C64D-F856-56407E483DFB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>
                <a:extLst>
                  <a:ext uri="{FF2B5EF4-FFF2-40B4-BE49-F238E27FC236}">
                    <a16:creationId xmlns:a16="http://schemas.microsoft.com/office/drawing/2014/main" id="{AA863D0E-A8C2-D6F5-8508-6FB21035C6B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>
                <a:extLst>
                  <a:ext uri="{FF2B5EF4-FFF2-40B4-BE49-F238E27FC236}">
                    <a16:creationId xmlns:a16="http://schemas.microsoft.com/office/drawing/2014/main" id="{4B2A5D23-9B93-5D8F-63A4-AB5C624FE9D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>
              <a:extLst>
                <a:ext uri="{FF2B5EF4-FFF2-40B4-BE49-F238E27FC236}">
                  <a16:creationId xmlns:a16="http://schemas.microsoft.com/office/drawing/2014/main" id="{4DE0086E-5F6E-0922-7853-40A4D3103627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>
                <a:extLst>
                  <a:ext uri="{FF2B5EF4-FFF2-40B4-BE49-F238E27FC236}">
                    <a16:creationId xmlns:a16="http://schemas.microsoft.com/office/drawing/2014/main" id="{F10F5B69-0F90-64EA-96EE-1B06A4200E32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>
                <a:extLst>
                  <a:ext uri="{FF2B5EF4-FFF2-40B4-BE49-F238E27FC236}">
                    <a16:creationId xmlns:a16="http://schemas.microsoft.com/office/drawing/2014/main" id="{9D31D471-2711-EC58-9463-45E97EC921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>
              <a:extLst>
                <a:ext uri="{FF2B5EF4-FFF2-40B4-BE49-F238E27FC236}">
                  <a16:creationId xmlns:a16="http://schemas.microsoft.com/office/drawing/2014/main" id="{89FE22D4-7092-7EFA-3376-E6ECDFE176A5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>
                <a:extLst>
                  <a:ext uri="{FF2B5EF4-FFF2-40B4-BE49-F238E27FC236}">
                    <a16:creationId xmlns:a16="http://schemas.microsoft.com/office/drawing/2014/main" id="{43D45871-964B-634C-2DF8-27A0A31183D3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>
                <a:extLst>
                  <a:ext uri="{FF2B5EF4-FFF2-40B4-BE49-F238E27FC236}">
                    <a16:creationId xmlns:a16="http://schemas.microsoft.com/office/drawing/2014/main" id="{77B311D6-26D0-0EA6-7EAF-092C34219A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>
              <a:extLst>
                <a:ext uri="{FF2B5EF4-FFF2-40B4-BE49-F238E27FC236}">
                  <a16:creationId xmlns:a16="http://schemas.microsoft.com/office/drawing/2014/main" id="{E2431AA4-0216-37A5-2D53-79353473A26A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>
                <a:extLst>
                  <a:ext uri="{FF2B5EF4-FFF2-40B4-BE49-F238E27FC236}">
                    <a16:creationId xmlns:a16="http://schemas.microsoft.com/office/drawing/2014/main" id="{6DD82B90-2299-CE2A-5F2B-DC84DB503B6C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>
                <a:extLst>
                  <a:ext uri="{FF2B5EF4-FFF2-40B4-BE49-F238E27FC236}">
                    <a16:creationId xmlns:a16="http://schemas.microsoft.com/office/drawing/2014/main" id="{E3E6A4B1-CB77-F4C4-A010-9AB87D5BB74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>
            <a:extLst>
              <a:ext uri="{FF2B5EF4-FFF2-40B4-BE49-F238E27FC236}">
                <a16:creationId xmlns:a16="http://schemas.microsoft.com/office/drawing/2014/main" id="{7A3CD9A9-8C39-3DF1-2643-56DE2297E41C}"/>
              </a:ext>
            </a:extLst>
          </p:cNvPr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>
              <a:extLst>
                <a:ext uri="{FF2B5EF4-FFF2-40B4-BE49-F238E27FC236}">
                  <a16:creationId xmlns:a16="http://schemas.microsoft.com/office/drawing/2014/main" id="{BC43866B-5CC7-415C-D942-5865353D42E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>
                <a:extLst>
                  <a:ext uri="{FF2B5EF4-FFF2-40B4-BE49-F238E27FC236}">
                    <a16:creationId xmlns:a16="http://schemas.microsoft.com/office/drawing/2014/main" id="{C1D38B98-189A-F095-6D1F-FE0599FAFC5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>
                <a:extLst>
                  <a:ext uri="{FF2B5EF4-FFF2-40B4-BE49-F238E27FC236}">
                    <a16:creationId xmlns:a16="http://schemas.microsoft.com/office/drawing/2014/main" id="{5571BAC2-6739-E93E-CC98-C753D939AE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>
              <a:extLst>
                <a:ext uri="{FF2B5EF4-FFF2-40B4-BE49-F238E27FC236}">
                  <a16:creationId xmlns:a16="http://schemas.microsoft.com/office/drawing/2014/main" id="{BFD59AE4-CF15-0897-74A6-A745D78D7FE9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>
                <a:extLst>
                  <a:ext uri="{FF2B5EF4-FFF2-40B4-BE49-F238E27FC236}">
                    <a16:creationId xmlns:a16="http://schemas.microsoft.com/office/drawing/2014/main" id="{5D855C4B-698E-95DF-88AD-F1D7D245F61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>
                <a:extLst>
                  <a:ext uri="{FF2B5EF4-FFF2-40B4-BE49-F238E27FC236}">
                    <a16:creationId xmlns:a16="http://schemas.microsoft.com/office/drawing/2014/main" id="{6B19A92C-3123-2EE1-C112-6E331AF9DF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>
              <a:extLst>
                <a:ext uri="{FF2B5EF4-FFF2-40B4-BE49-F238E27FC236}">
                  <a16:creationId xmlns:a16="http://schemas.microsoft.com/office/drawing/2014/main" id="{9664AA7C-2313-7D71-7084-1D2715FBB558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>
                <a:extLst>
                  <a:ext uri="{FF2B5EF4-FFF2-40B4-BE49-F238E27FC236}">
                    <a16:creationId xmlns:a16="http://schemas.microsoft.com/office/drawing/2014/main" id="{BF56CDBE-55D3-BD9D-91B0-23F42892563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>
                <a:extLst>
                  <a:ext uri="{FF2B5EF4-FFF2-40B4-BE49-F238E27FC236}">
                    <a16:creationId xmlns:a16="http://schemas.microsoft.com/office/drawing/2014/main" id="{C43D6B2B-40A5-3229-9036-31348B1260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>
              <a:extLst>
                <a:ext uri="{FF2B5EF4-FFF2-40B4-BE49-F238E27FC236}">
                  <a16:creationId xmlns:a16="http://schemas.microsoft.com/office/drawing/2014/main" id="{C2BA8C27-BE27-2518-0B6B-D955EA4FA222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>
                <a:extLst>
                  <a:ext uri="{FF2B5EF4-FFF2-40B4-BE49-F238E27FC236}">
                    <a16:creationId xmlns:a16="http://schemas.microsoft.com/office/drawing/2014/main" id="{8B2B2815-AE22-7CC5-12F5-E58E00B9A97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>
                <a:extLst>
                  <a:ext uri="{FF2B5EF4-FFF2-40B4-BE49-F238E27FC236}">
                    <a16:creationId xmlns:a16="http://schemas.microsoft.com/office/drawing/2014/main" id="{D5897110-CA35-E1CE-3B7F-95ED6D0BE3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>
              <a:extLst>
                <a:ext uri="{FF2B5EF4-FFF2-40B4-BE49-F238E27FC236}">
                  <a16:creationId xmlns:a16="http://schemas.microsoft.com/office/drawing/2014/main" id="{69D77F04-8667-BE60-F6FD-3AEEEFDCDA65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>
                <a:extLst>
                  <a:ext uri="{FF2B5EF4-FFF2-40B4-BE49-F238E27FC236}">
                    <a16:creationId xmlns:a16="http://schemas.microsoft.com/office/drawing/2014/main" id="{11E7B8BE-D675-00D0-6DEE-F81F5BB702E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>
                <a:extLst>
                  <a:ext uri="{FF2B5EF4-FFF2-40B4-BE49-F238E27FC236}">
                    <a16:creationId xmlns:a16="http://schemas.microsoft.com/office/drawing/2014/main" id="{8FB53C68-BE72-CD5C-2A73-792BF2F84F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>
              <a:extLst>
                <a:ext uri="{FF2B5EF4-FFF2-40B4-BE49-F238E27FC236}">
                  <a16:creationId xmlns:a16="http://schemas.microsoft.com/office/drawing/2014/main" id="{8C844254-1486-9EF1-752D-CF4E5E6EC527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>
                <a:extLst>
                  <a:ext uri="{FF2B5EF4-FFF2-40B4-BE49-F238E27FC236}">
                    <a16:creationId xmlns:a16="http://schemas.microsoft.com/office/drawing/2014/main" id="{ECBA3476-A1D0-0EDF-ECA9-357FE93F19A7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>
                <a:extLst>
                  <a:ext uri="{FF2B5EF4-FFF2-40B4-BE49-F238E27FC236}">
                    <a16:creationId xmlns:a16="http://schemas.microsoft.com/office/drawing/2014/main" id="{2725E56A-4553-6626-02FD-5F5F313F4C5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>
              <a:extLst>
                <a:ext uri="{FF2B5EF4-FFF2-40B4-BE49-F238E27FC236}">
                  <a16:creationId xmlns:a16="http://schemas.microsoft.com/office/drawing/2014/main" id="{83BA27FE-1D1C-2F2C-0B57-D4BB95EA0378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>
                <a:extLst>
                  <a:ext uri="{FF2B5EF4-FFF2-40B4-BE49-F238E27FC236}">
                    <a16:creationId xmlns:a16="http://schemas.microsoft.com/office/drawing/2014/main" id="{E725AFB6-AB2C-7130-983C-256330EB7E82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>
                <a:extLst>
                  <a:ext uri="{FF2B5EF4-FFF2-40B4-BE49-F238E27FC236}">
                    <a16:creationId xmlns:a16="http://schemas.microsoft.com/office/drawing/2014/main" id="{9D7561B1-AB6A-873A-71EC-650127BF04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>
              <a:extLst>
                <a:ext uri="{FF2B5EF4-FFF2-40B4-BE49-F238E27FC236}">
                  <a16:creationId xmlns:a16="http://schemas.microsoft.com/office/drawing/2014/main" id="{E1DEA710-7A3F-D926-C043-9D639C50E720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>
                <a:extLst>
                  <a:ext uri="{FF2B5EF4-FFF2-40B4-BE49-F238E27FC236}">
                    <a16:creationId xmlns:a16="http://schemas.microsoft.com/office/drawing/2014/main" id="{E8852A1D-7A68-C0C5-34A6-DC2F8CBC589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>
                <a:extLst>
                  <a:ext uri="{FF2B5EF4-FFF2-40B4-BE49-F238E27FC236}">
                    <a16:creationId xmlns:a16="http://schemas.microsoft.com/office/drawing/2014/main" id="{7D1CB2D3-234D-A994-073F-165A80AD2D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>
              <a:extLst>
                <a:ext uri="{FF2B5EF4-FFF2-40B4-BE49-F238E27FC236}">
                  <a16:creationId xmlns:a16="http://schemas.microsoft.com/office/drawing/2014/main" id="{DEE6BBF0-8C22-E111-ECA8-A46C605228AE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>
                <a:extLst>
                  <a:ext uri="{FF2B5EF4-FFF2-40B4-BE49-F238E27FC236}">
                    <a16:creationId xmlns:a16="http://schemas.microsoft.com/office/drawing/2014/main" id="{E03D89EE-A15D-A12F-B10E-EAD2652609F0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>
                <a:extLst>
                  <a:ext uri="{FF2B5EF4-FFF2-40B4-BE49-F238E27FC236}">
                    <a16:creationId xmlns:a16="http://schemas.microsoft.com/office/drawing/2014/main" id="{21C0110E-7A02-8041-C2D9-68773F2910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>
            <a:extLst>
              <a:ext uri="{FF2B5EF4-FFF2-40B4-BE49-F238E27FC236}">
                <a16:creationId xmlns:a16="http://schemas.microsoft.com/office/drawing/2014/main" id="{1261DF1A-2359-16E8-2027-4E89072DE7B2}"/>
              </a:ext>
            </a:extLst>
          </p:cNvPr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>
            <a:extLst>
              <a:ext uri="{FF2B5EF4-FFF2-40B4-BE49-F238E27FC236}">
                <a16:creationId xmlns:a16="http://schemas.microsoft.com/office/drawing/2014/main" id="{2DA8696C-7F9A-01D2-80F1-4CE6635F95A9}"/>
              </a:ext>
            </a:extLst>
          </p:cNvPr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4B802-128F-D32A-A191-011E3617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3000375"/>
            <a:ext cx="10299395" cy="66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81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12">
          <a:extLst>
            <a:ext uri="{FF2B5EF4-FFF2-40B4-BE49-F238E27FC236}">
              <a16:creationId xmlns:a16="http://schemas.microsoft.com/office/drawing/2014/main" id="{E620AFE5-8F4E-D8DA-B221-C52DE79E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">
            <a:extLst>
              <a:ext uri="{FF2B5EF4-FFF2-40B4-BE49-F238E27FC236}">
                <a16:creationId xmlns:a16="http://schemas.microsoft.com/office/drawing/2014/main" id="{A1137D55-F76D-8E09-D08A-6771040FAE89}"/>
              </a:ext>
            </a:extLst>
          </p:cNvPr>
          <p:cNvSpPr/>
          <p:nvPr/>
        </p:nvSpPr>
        <p:spPr>
          <a:xfrm>
            <a:off x="1350095" y="1341394"/>
            <a:ext cx="14852954" cy="4512441"/>
          </a:xfrm>
          <a:prstGeom prst="rect">
            <a:avLst/>
          </a:prstGeom>
          <a:solidFill>
            <a:srgbClr val="393A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14">
            <a:extLst>
              <a:ext uri="{FF2B5EF4-FFF2-40B4-BE49-F238E27FC236}">
                <a16:creationId xmlns:a16="http://schemas.microsoft.com/office/drawing/2014/main" id="{0F2363F0-7EAB-A1F2-49F4-CD0B37BD259D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715" name="Google Shape;715;p14">
              <a:extLst>
                <a:ext uri="{FF2B5EF4-FFF2-40B4-BE49-F238E27FC236}">
                  <a16:creationId xmlns:a16="http://schemas.microsoft.com/office/drawing/2014/main" id="{D809123C-82C9-D945-DA49-5DA7893A4F78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716" name="Google Shape;716;p14">
                <a:extLst>
                  <a:ext uri="{FF2B5EF4-FFF2-40B4-BE49-F238E27FC236}">
                    <a16:creationId xmlns:a16="http://schemas.microsoft.com/office/drawing/2014/main" id="{FE0CEEC6-2BA5-111A-150A-95498968FB2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4">
                <a:extLst>
                  <a:ext uri="{FF2B5EF4-FFF2-40B4-BE49-F238E27FC236}">
                    <a16:creationId xmlns:a16="http://schemas.microsoft.com/office/drawing/2014/main" id="{BDC1D5B4-8C8B-19DA-6BB9-763D1AC134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4">
              <a:extLst>
                <a:ext uri="{FF2B5EF4-FFF2-40B4-BE49-F238E27FC236}">
                  <a16:creationId xmlns:a16="http://schemas.microsoft.com/office/drawing/2014/main" id="{0E021CCF-7F27-99B7-747C-4E48F5976408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719" name="Google Shape;719;p14">
                <a:extLst>
                  <a:ext uri="{FF2B5EF4-FFF2-40B4-BE49-F238E27FC236}">
                    <a16:creationId xmlns:a16="http://schemas.microsoft.com/office/drawing/2014/main" id="{59ED937C-4153-BAB6-29CF-C5A73851507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4">
                <a:extLst>
                  <a:ext uri="{FF2B5EF4-FFF2-40B4-BE49-F238E27FC236}">
                    <a16:creationId xmlns:a16="http://schemas.microsoft.com/office/drawing/2014/main" id="{39029132-4DA8-F68D-49A1-471724BD4F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1" name="Google Shape;721;p14">
              <a:extLst>
                <a:ext uri="{FF2B5EF4-FFF2-40B4-BE49-F238E27FC236}">
                  <a16:creationId xmlns:a16="http://schemas.microsoft.com/office/drawing/2014/main" id="{E6D0114C-C6DB-0FA0-0A95-D2F4CA37CA6E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722" name="Google Shape;722;p14">
                <a:extLst>
                  <a:ext uri="{FF2B5EF4-FFF2-40B4-BE49-F238E27FC236}">
                    <a16:creationId xmlns:a16="http://schemas.microsoft.com/office/drawing/2014/main" id="{CA88437E-FEF9-9B81-6169-D29650E63B80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4">
                <a:extLst>
                  <a:ext uri="{FF2B5EF4-FFF2-40B4-BE49-F238E27FC236}">
                    <a16:creationId xmlns:a16="http://schemas.microsoft.com/office/drawing/2014/main" id="{1349C447-0ECC-6E31-687C-B45B30950E8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4" name="Google Shape;724;p14">
              <a:extLst>
                <a:ext uri="{FF2B5EF4-FFF2-40B4-BE49-F238E27FC236}">
                  <a16:creationId xmlns:a16="http://schemas.microsoft.com/office/drawing/2014/main" id="{F4BBA1E4-BA84-F787-8CBB-C2F11D6B902C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25" name="Google Shape;725;p14">
                <a:extLst>
                  <a:ext uri="{FF2B5EF4-FFF2-40B4-BE49-F238E27FC236}">
                    <a16:creationId xmlns:a16="http://schemas.microsoft.com/office/drawing/2014/main" id="{A25E9B3D-A8E8-16C5-B321-6CA0AB36584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4">
                <a:extLst>
                  <a:ext uri="{FF2B5EF4-FFF2-40B4-BE49-F238E27FC236}">
                    <a16:creationId xmlns:a16="http://schemas.microsoft.com/office/drawing/2014/main" id="{E813EF6D-2159-08E6-C35D-2275B068AA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7" name="Google Shape;727;p14">
            <a:extLst>
              <a:ext uri="{FF2B5EF4-FFF2-40B4-BE49-F238E27FC236}">
                <a16:creationId xmlns:a16="http://schemas.microsoft.com/office/drawing/2014/main" id="{F84BB22B-1F6E-6486-D95B-AE8DC1728B85}"/>
              </a:ext>
            </a:extLst>
          </p:cNvPr>
          <p:cNvSpPr/>
          <p:nvPr/>
        </p:nvSpPr>
        <p:spPr>
          <a:xfrm>
            <a:off x="16422857" y="627962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728" name="Google Shape;728;p14">
            <a:extLst>
              <a:ext uri="{FF2B5EF4-FFF2-40B4-BE49-F238E27FC236}">
                <a16:creationId xmlns:a16="http://schemas.microsoft.com/office/drawing/2014/main" id="{F1D5E3CC-5DA5-C9D6-9D2E-1A48A9923557}"/>
              </a:ext>
            </a:extLst>
          </p:cNvPr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729" name="Google Shape;729;p14">
              <a:extLst>
                <a:ext uri="{FF2B5EF4-FFF2-40B4-BE49-F238E27FC236}">
                  <a16:creationId xmlns:a16="http://schemas.microsoft.com/office/drawing/2014/main" id="{BD958D55-5263-C8C4-D699-149AB90AB20F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30" name="Google Shape;730;p14">
                <a:extLst>
                  <a:ext uri="{FF2B5EF4-FFF2-40B4-BE49-F238E27FC236}">
                    <a16:creationId xmlns:a16="http://schemas.microsoft.com/office/drawing/2014/main" id="{0AB99C37-201A-E64A-392F-3C4048EFDA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4">
                <a:extLst>
                  <a:ext uri="{FF2B5EF4-FFF2-40B4-BE49-F238E27FC236}">
                    <a16:creationId xmlns:a16="http://schemas.microsoft.com/office/drawing/2014/main" id="{309CDB39-102C-7EFB-99F9-D873AFCDA3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4">
              <a:extLst>
                <a:ext uri="{FF2B5EF4-FFF2-40B4-BE49-F238E27FC236}">
                  <a16:creationId xmlns:a16="http://schemas.microsoft.com/office/drawing/2014/main" id="{72DEF4E8-F38B-209F-587A-6F933F419E3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33" name="Google Shape;733;p14">
                <a:extLst>
                  <a:ext uri="{FF2B5EF4-FFF2-40B4-BE49-F238E27FC236}">
                    <a16:creationId xmlns:a16="http://schemas.microsoft.com/office/drawing/2014/main" id="{441857D9-E3A3-C6CB-54E4-B37FB42B67E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4">
                <a:extLst>
                  <a:ext uri="{FF2B5EF4-FFF2-40B4-BE49-F238E27FC236}">
                    <a16:creationId xmlns:a16="http://schemas.microsoft.com/office/drawing/2014/main" id="{3A43DDFB-8154-5034-17BA-EED869026A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4">
              <a:extLst>
                <a:ext uri="{FF2B5EF4-FFF2-40B4-BE49-F238E27FC236}">
                  <a16:creationId xmlns:a16="http://schemas.microsoft.com/office/drawing/2014/main" id="{952C2906-E220-56AE-0963-DC5A5C2276AA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736" name="Google Shape;736;p14">
                <a:extLst>
                  <a:ext uri="{FF2B5EF4-FFF2-40B4-BE49-F238E27FC236}">
                    <a16:creationId xmlns:a16="http://schemas.microsoft.com/office/drawing/2014/main" id="{299BD5F7-CC13-2A85-2DE7-29871CC4309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4">
                <a:extLst>
                  <a:ext uri="{FF2B5EF4-FFF2-40B4-BE49-F238E27FC236}">
                    <a16:creationId xmlns:a16="http://schemas.microsoft.com/office/drawing/2014/main" id="{4264474E-B711-74C0-3622-FCF2C10EC1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4">
              <a:extLst>
                <a:ext uri="{FF2B5EF4-FFF2-40B4-BE49-F238E27FC236}">
                  <a16:creationId xmlns:a16="http://schemas.microsoft.com/office/drawing/2014/main" id="{F04C1ED9-F308-AED2-EFEC-A3BA593BFE0D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739" name="Google Shape;739;p14">
                <a:extLst>
                  <a:ext uri="{FF2B5EF4-FFF2-40B4-BE49-F238E27FC236}">
                    <a16:creationId xmlns:a16="http://schemas.microsoft.com/office/drawing/2014/main" id="{719F9366-8C66-50C3-C058-BC776F643DD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4">
                <a:extLst>
                  <a:ext uri="{FF2B5EF4-FFF2-40B4-BE49-F238E27FC236}">
                    <a16:creationId xmlns:a16="http://schemas.microsoft.com/office/drawing/2014/main" id="{6590EB43-B4D5-AF9D-C438-89CB3C5C7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4">
              <a:extLst>
                <a:ext uri="{FF2B5EF4-FFF2-40B4-BE49-F238E27FC236}">
                  <a16:creationId xmlns:a16="http://schemas.microsoft.com/office/drawing/2014/main" id="{A093A01A-4819-0709-7A0A-620452D9DA51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742" name="Google Shape;742;p14">
                <a:extLst>
                  <a:ext uri="{FF2B5EF4-FFF2-40B4-BE49-F238E27FC236}">
                    <a16:creationId xmlns:a16="http://schemas.microsoft.com/office/drawing/2014/main" id="{EC9B0FBE-A2FE-E339-B700-666F9107A08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4">
                <a:extLst>
                  <a:ext uri="{FF2B5EF4-FFF2-40B4-BE49-F238E27FC236}">
                    <a16:creationId xmlns:a16="http://schemas.microsoft.com/office/drawing/2014/main" id="{A9E28411-89C7-0C83-B464-3F1D7EBB43A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4" name="Google Shape;744;p14">
              <a:extLst>
                <a:ext uri="{FF2B5EF4-FFF2-40B4-BE49-F238E27FC236}">
                  <a16:creationId xmlns:a16="http://schemas.microsoft.com/office/drawing/2014/main" id="{57378937-975D-C102-5314-5D094120A108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745" name="Google Shape;745;p14">
                <a:extLst>
                  <a:ext uri="{FF2B5EF4-FFF2-40B4-BE49-F238E27FC236}">
                    <a16:creationId xmlns:a16="http://schemas.microsoft.com/office/drawing/2014/main" id="{1AC3F87B-B56B-1AAD-CBFC-62FCB0794DAE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14">
                <a:extLst>
                  <a:ext uri="{FF2B5EF4-FFF2-40B4-BE49-F238E27FC236}">
                    <a16:creationId xmlns:a16="http://schemas.microsoft.com/office/drawing/2014/main" id="{D6DD08D3-056E-506E-4F1E-7F368C4D55D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7" name="Google Shape;747;p14">
              <a:extLst>
                <a:ext uri="{FF2B5EF4-FFF2-40B4-BE49-F238E27FC236}">
                  <a16:creationId xmlns:a16="http://schemas.microsoft.com/office/drawing/2014/main" id="{77706385-7072-5178-7EF3-1C268D12E234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748" name="Google Shape;748;p14">
                <a:extLst>
                  <a:ext uri="{FF2B5EF4-FFF2-40B4-BE49-F238E27FC236}">
                    <a16:creationId xmlns:a16="http://schemas.microsoft.com/office/drawing/2014/main" id="{EF4EEC27-9DD7-4320-D65F-2F3E10BF1C0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>
                <a:extLst>
                  <a:ext uri="{FF2B5EF4-FFF2-40B4-BE49-F238E27FC236}">
                    <a16:creationId xmlns:a16="http://schemas.microsoft.com/office/drawing/2014/main" id="{4385DA3D-33EE-2F91-EEFE-093D3FCF314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14">
              <a:extLst>
                <a:ext uri="{FF2B5EF4-FFF2-40B4-BE49-F238E27FC236}">
                  <a16:creationId xmlns:a16="http://schemas.microsoft.com/office/drawing/2014/main" id="{64366A78-171E-69BA-B650-B4A6077B4AD7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751" name="Google Shape;751;p14">
                <a:extLst>
                  <a:ext uri="{FF2B5EF4-FFF2-40B4-BE49-F238E27FC236}">
                    <a16:creationId xmlns:a16="http://schemas.microsoft.com/office/drawing/2014/main" id="{B0248E7F-BBF1-A4BE-0475-BADA5D221D5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>
                <a:extLst>
                  <a:ext uri="{FF2B5EF4-FFF2-40B4-BE49-F238E27FC236}">
                    <a16:creationId xmlns:a16="http://schemas.microsoft.com/office/drawing/2014/main" id="{C43FF67E-A4E7-EABC-8F7C-8546F25B4CA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14">
              <a:extLst>
                <a:ext uri="{FF2B5EF4-FFF2-40B4-BE49-F238E27FC236}">
                  <a16:creationId xmlns:a16="http://schemas.microsoft.com/office/drawing/2014/main" id="{F76E6DAE-DD7C-C0B7-827F-3C697086EF22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754" name="Google Shape;754;p14">
                <a:extLst>
                  <a:ext uri="{FF2B5EF4-FFF2-40B4-BE49-F238E27FC236}">
                    <a16:creationId xmlns:a16="http://schemas.microsoft.com/office/drawing/2014/main" id="{B4D1503B-6A75-CE78-20A8-3D933FA3AE98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>
                <a:extLst>
                  <a:ext uri="{FF2B5EF4-FFF2-40B4-BE49-F238E27FC236}">
                    <a16:creationId xmlns:a16="http://schemas.microsoft.com/office/drawing/2014/main" id="{C5C6BC10-D1BA-29F9-23A4-4CD645D035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6" name="Google Shape;756;p14">
            <a:extLst>
              <a:ext uri="{FF2B5EF4-FFF2-40B4-BE49-F238E27FC236}">
                <a16:creationId xmlns:a16="http://schemas.microsoft.com/office/drawing/2014/main" id="{6120ECFA-38F3-C3A8-1026-5DE0848700A4}"/>
              </a:ext>
            </a:extLst>
          </p:cNvPr>
          <p:cNvSpPr txBox="1"/>
          <p:nvPr/>
        </p:nvSpPr>
        <p:spPr>
          <a:xfrm>
            <a:off x="1028700" y="6454539"/>
            <a:ext cx="14936566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IT’S YOUR TURN</a:t>
            </a:r>
            <a:endParaRPr dirty="0"/>
          </a:p>
        </p:txBody>
      </p:sp>
      <p:pic>
        <p:nvPicPr>
          <p:cNvPr id="758" name="Google Shape;758;p14">
            <a:extLst>
              <a:ext uri="{FF2B5EF4-FFF2-40B4-BE49-F238E27FC236}">
                <a16:creationId xmlns:a16="http://schemas.microsoft.com/office/drawing/2014/main" id="{AA990850-14C3-8037-2C75-13F50ED02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28700"/>
            <a:ext cx="14852951" cy="451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11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6"/>
          <p:cNvGrpSpPr/>
          <p:nvPr/>
        </p:nvGrpSpPr>
        <p:grpSpPr>
          <a:xfrm>
            <a:off x="1028700" y="3737546"/>
            <a:ext cx="2484967" cy="2450126"/>
            <a:chOff x="0" y="-47625"/>
            <a:chExt cx="947603" cy="934316"/>
          </a:xfrm>
        </p:grpSpPr>
        <p:sp>
          <p:nvSpPr>
            <p:cNvPr id="844" name="Google Shape;844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p16"/>
          <p:cNvGrpSpPr/>
          <p:nvPr/>
        </p:nvGrpSpPr>
        <p:grpSpPr>
          <a:xfrm>
            <a:off x="5725585" y="3737546"/>
            <a:ext cx="2484967" cy="2450126"/>
            <a:chOff x="0" y="-47625"/>
            <a:chExt cx="947603" cy="934316"/>
          </a:xfrm>
        </p:grpSpPr>
        <p:sp>
          <p:nvSpPr>
            <p:cNvPr id="847" name="Google Shape;847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16"/>
          <p:cNvGrpSpPr/>
          <p:nvPr/>
        </p:nvGrpSpPr>
        <p:grpSpPr>
          <a:xfrm>
            <a:off x="10552177" y="3737546"/>
            <a:ext cx="2484967" cy="2450126"/>
            <a:chOff x="0" y="-47625"/>
            <a:chExt cx="947603" cy="934316"/>
          </a:xfrm>
        </p:grpSpPr>
        <p:sp>
          <p:nvSpPr>
            <p:cNvPr id="850" name="Google Shape;850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16"/>
          <p:cNvGrpSpPr/>
          <p:nvPr/>
        </p:nvGrpSpPr>
        <p:grpSpPr>
          <a:xfrm>
            <a:off x="1160524" y="3411678"/>
            <a:ext cx="2484967" cy="2450126"/>
            <a:chOff x="0" y="-47625"/>
            <a:chExt cx="947603" cy="934316"/>
          </a:xfrm>
        </p:grpSpPr>
        <p:sp>
          <p:nvSpPr>
            <p:cNvPr id="853" name="Google Shape;853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p16"/>
          <p:cNvGrpSpPr/>
          <p:nvPr/>
        </p:nvGrpSpPr>
        <p:grpSpPr>
          <a:xfrm>
            <a:off x="5857409" y="3411678"/>
            <a:ext cx="2484967" cy="2450126"/>
            <a:chOff x="0" y="-47625"/>
            <a:chExt cx="947603" cy="934316"/>
          </a:xfrm>
        </p:grpSpPr>
        <p:sp>
          <p:nvSpPr>
            <p:cNvPr id="856" name="Google Shape;856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16"/>
          <p:cNvGrpSpPr/>
          <p:nvPr/>
        </p:nvGrpSpPr>
        <p:grpSpPr>
          <a:xfrm>
            <a:off x="10684001" y="3411678"/>
            <a:ext cx="2484967" cy="2450126"/>
            <a:chOff x="0" y="-47625"/>
            <a:chExt cx="947603" cy="934316"/>
          </a:xfrm>
        </p:grpSpPr>
        <p:sp>
          <p:nvSpPr>
            <p:cNvPr id="859" name="Google Shape;859;p16"/>
            <p:cNvSpPr/>
            <p:nvPr/>
          </p:nvSpPr>
          <p:spPr>
            <a:xfrm>
              <a:off x="0" y="0"/>
              <a:ext cx="947603" cy="886691"/>
            </a:xfrm>
            <a:custGeom>
              <a:avLst/>
              <a:gdLst/>
              <a:ahLst/>
              <a:cxnLst/>
              <a:rect l="l" t="t" r="r" b="b"/>
              <a:pathLst>
                <a:path w="947603" h="886691" extrusionOk="0">
                  <a:moveTo>
                    <a:pt x="99696" y="0"/>
                  </a:moveTo>
                  <a:lnTo>
                    <a:pt x="847907" y="0"/>
                  </a:lnTo>
                  <a:cubicBezTo>
                    <a:pt x="874348" y="0"/>
                    <a:pt x="899706" y="10504"/>
                    <a:pt x="918402" y="29200"/>
                  </a:cubicBezTo>
                  <a:cubicBezTo>
                    <a:pt x="937099" y="47897"/>
                    <a:pt x="947603" y="73255"/>
                    <a:pt x="947603" y="99696"/>
                  </a:cubicBezTo>
                  <a:lnTo>
                    <a:pt x="947603" y="786995"/>
                  </a:lnTo>
                  <a:cubicBezTo>
                    <a:pt x="947603" y="813436"/>
                    <a:pt x="937099" y="838794"/>
                    <a:pt x="918402" y="857491"/>
                  </a:cubicBezTo>
                  <a:cubicBezTo>
                    <a:pt x="899706" y="876188"/>
                    <a:pt x="874348" y="886691"/>
                    <a:pt x="847907" y="886691"/>
                  </a:cubicBezTo>
                  <a:lnTo>
                    <a:pt x="99696" y="886691"/>
                  </a:lnTo>
                  <a:cubicBezTo>
                    <a:pt x="73255" y="886691"/>
                    <a:pt x="47897" y="876188"/>
                    <a:pt x="29200" y="857491"/>
                  </a:cubicBezTo>
                  <a:cubicBezTo>
                    <a:pt x="10504" y="838794"/>
                    <a:pt x="0" y="813436"/>
                    <a:pt x="0" y="786995"/>
                  </a:cubicBezTo>
                  <a:lnTo>
                    <a:pt x="0" y="99696"/>
                  </a:lnTo>
                  <a:cubicBezTo>
                    <a:pt x="0" y="73255"/>
                    <a:pt x="10504" y="47897"/>
                    <a:pt x="29200" y="29200"/>
                  </a:cubicBezTo>
                  <a:cubicBezTo>
                    <a:pt x="47897" y="10504"/>
                    <a:pt x="73255" y="0"/>
                    <a:pt x="99696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 txBox="1"/>
            <p:nvPr/>
          </p:nvSpPr>
          <p:spPr>
            <a:xfrm>
              <a:off x="0" y="-47625"/>
              <a:ext cx="947603" cy="934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1" name="Google Shape;861;p16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862" name="Google Shape;862;p1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863" name="Google Shape;863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866" name="Google Shape;866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p1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69" name="Google Shape;869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1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72" name="Google Shape;872;p1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4" name="Google Shape;874;p1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75" name="Google Shape;875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78" name="Google Shape;878;p1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0" name="Google Shape;880;p1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81" name="Google Shape;881;p1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84" name="Google Shape;884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886;p1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87" name="Google Shape;887;p1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16"/>
          <p:cNvSpPr txBox="1"/>
          <p:nvPr/>
        </p:nvSpPr>
        <p:spPr>
          <a:xfrm>
            <a:off x="1028700" y="1371921"/>
            <a:ext cx="13133594" cy="200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TIPS</a:t>
            </a:r>
            <a:endParaRPr dirty="0"/>
          </a:p>
        </p:txBody>
      </p:sp>
      <p:sp>
        <p:nvSpPr>
          <p:cNvPr id="890" name="Google Shape;890;p16"/>
          <p:cNvSpPr txBox="1"/>
          <p:nvPr/>
        </p:nvSpPr>
        <p:spPr>
          <a:xfrm>
            <a:off x="1062590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LOGIC</a:t>
            </a:r>
            <a:endParaRPr dirty="0"/>
          </a:p>
        </p:txBody>
      </p:sp>
      <p:sp>
        <p:nvSpPr>
          <p:cNvPr id="891" name="Google Shape;891;p16"/>
          <p:cNvSpPr txBox="1"/>
          <p:nvPr/>
        </p:nvSpPr>
        <p:spPr>
          <a:xfrm>
            <a:off x="5857409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DISCUSS</a:t>
            </a:r>
            <a:endParaRPr dirty="0"/>
          </a:p>
        </p:txBody>
      </p:sp>
      <p:sp>
        <p:nvSpPr>
          <p:cNvPr id="892" name="Google Shape;892;p16"/>
          <p:cNvSpPr txBox="1"/>
          <p:nvPr/>
        </p:nvSpPr>
        <p:spPr>
          <a:xfrm>
            <a:off x="10652228" y="6579881"/>
            <a:ext cx="2748767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SOLVE</a:t>
            </a:r>
            <a:endParaRPr dirty="0"/>
          </a:p>
        </p:txBody>
      </p:sp>
      <p:grpSp>
        <p:nvGrpSpPr>
          <p:cNvPr id="896" name="Google Shape;896;p1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97" name="Google Shape;897;p1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98" name="Google Shape;898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1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901" name="Google Shape;901;p1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3" name="Google Shape;903;p1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904" name="Google Shape;904;p1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6" name="Google Shape;906;p1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907" name="Google Shape;907;p1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9" name="Google Shape;909;p16"/>
          <p:cNvSpPr/>
          <p:nvPr/>
        </p:nvSpPr>
        <p:spPr>
          <a:xfrm>
            <a:off x="15378768" y="4930826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10" name="Google Shape;9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325" y="3811872"/>
            <a:ext cx="1747825" cy="177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936" y="3787300"/>
            <a:ext cx="1747825" cy="176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188" y="3914329"/>
            <a:ext cx="1594625" cy="156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26"/>
          <p:cNvSpPr txBox="1"/>
          <p:nvPr/>
        </p:nvSpPr>
        <p:spPr>
          <a:xfrm>
            <a:off x="1028700" y="1028656"/>
            <a:ext cx="16160397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“</a:t>
            </a:r>
            <a:r>
              <a:rPr lang="en-US" sz="96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Smart data structures and dumb code works a lot better than the other way around.”      					</a:t>
            </a:r>
            <a:r>
              <a:rPr lang="en-US" sz="9600" b="0" i="1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- Eric S. Raymond</a:t>
            </a:r>
            <a:endParaRPr lang="en-US" sz="9600" i="1" dirty="0"/>
          </a:p>
        </p:txBody>
      </p:sp>
      <p:sp>
        <p:nvSpPr>
          <p:cNvPr id="1616" name="Google Shape;1616;p26"/>
          <p:cNvSpPr/>
          <p:nvPr/>
        </p:nvSpPr>
        <p:spPr>
          <a:xfrm>
            <a:off x="15093645" y="5420052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17" name="Google Shape;1617;p26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18" name="Google Shape;1618;p26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19" name="Google Shape;1619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26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22" name="Google Shape;1622;p26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6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26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25" name="Google Shape;1625;p26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6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7" name="Google Shape;1627;p26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628" name="Google Shape;1628;p26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6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0" name="Google Shape;1630;p26"/>
          <p:cNvGrpSpPr/>
          <p:nvPr/>
        </p:nvGrpSpPr>
        <p:grpSpPr>
          <a:xfrm>
            <a:off x="11515306" y="8494987"/>
            <a:ext cx="5851054" cy="1309820"/>
            <a:chOff x="0" y="0"/>
            <a:chExt cx="7801405" cy="1746426"/>
          </a:xfrm>
        </p:grpSpPr>
        <p:grpSp>
          <p:nvGrpSpPr>
            <p:cNvPr id="1631" name="Google Shape;1631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32" name="Google Shape;1632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4" name="Google Shape;1634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35" name="Google Shape;1635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38" name="Google Shape;1638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41" name="Google Shape;1641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44" name="Google Shape;1644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47" name="Google Shape;1647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50" name="Google Shape;1650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2" name="Google Shape;1652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53" name="Google Shape;1653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5" name="Google Shape;1655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56" name="Google Shape;1656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8" name="Google Shape;1658;p26"/>
          <p:cNvGrpSpPr/>
          <p:nvPr/>
        </p:nvGrpSpPr>
        <p:grpSpPr>
          <a:xfrm rot="10800000">
            <a:off x="3802628" y="7244032"/>
            <a:ext cx="5851054" cy="1309820"/>
            <a:chOff x="0" y="0"/>
            <a:chExt cx="7801405" cy="1746426"/>
          </a:xfrm>
        </p:grpSpPr>
        <p:grpSp>
          <p:nvGrpSpPr>
            <p:cNvPr id="1659" name="Google Shape;1659;p26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660" name="Google Shape;1660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26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663" name="Google Shape;1663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5" name="Google Shape;1665;p26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666" name="Google Shape;1666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8" name="Google Shape;1668;p26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669" name="Google Shape;1669;p26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6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26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672" name="Google Shape;1672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26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675" name="Google Shape;1675;p26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6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7" name="Google Shape;1677;p26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678" name="Google Shape;1678;p26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6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0" name="Google Shape;1680;p26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681" name="Google Shape;1681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3" name="Google Shape;1683;p26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684" name="Google Shape;1684;p26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6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1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466" name="Google Shape;466;p11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467" name="Google Shape;467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1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470" name="Google Shape;470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1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1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476" name="Google Shape;476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1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482" name="Google Shape;482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1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488" name="Google Shape;488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1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491" name="Google Shape;491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" name="Google Shape;493;p11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494" name="Google Shape;494;p11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495" name="Google Shape;495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1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498" name="Google Shape;498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1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01" name="Google Shape;501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1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1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07" name="Google Shape;507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1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10" name="Google Shape;510;p11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11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13" name="Google Shape;513;p11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1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1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1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19" name="Google Shape;519;p11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" name="Google Shape;521;p11"/>
          <p:cNvSpPr/>
          <p:nvPr/>
        </p:nvSpPr>
        <p:spPr>
          <a:xfrm>
            <a:off x="8901991" y="592794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22" name="Google Shape;522;p11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523" name="Google Shape;523;p11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11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527" name="Google Shape;527;p11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1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9" name="Google Shape;529;p11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" name="Google Shape;532;p11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533" name="Google Shape;533;p11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1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5" name="Google Shape;535;p11"/>
          <p:cNvSpPr txBox="1"/>
          <p:nvPr/>
        </p:nvSpPr>
        <p:spPr>
          <a:xfrm>
            <a:off x="831690" y="4182283"/>
            <a:ext cx="9069548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ARRAYS &amp; STRINGS</a:t>
            </a:r>
            <a:endParaRPr lang="en-US" dirty="0"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500" y="1596000"/>
            <a:ext cx="7051144" cy="651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629;p13">
            <a:extLst>
              <a:ext uri="{FF2B5EF4-FFF2-40B4-BE49-F238E27FC236}">
                <a16:creationId xmlns:a16="http://schemas.microsoft.com/office/drawing/2014/main" id="{7B60303E-B162-E059-44F9-D56D68BFB972}"/>
              </a:ext>
            </a:extLst>
          </p:cNvPr>
          <p:cNvGrpSpPr/>
          <p:nvPr/>
        </p:nvGrpSpPr>
        <p:grpSpPr>
          <a:xfrm>
            <a:off x="3287012" y="2167735"/>
            <a:ext cx="2065565" cy="1437158"/>
            <a:chOff x="0" y="-47625"/>
            <a:chExt cx="544017" cy="378511"/>
          </a:xfrm>
        </p:grpSpPr>
        <p:sp>
          <p:nvSpPr>
            <p:cNvPr id="3" name="Google Shape;630;p13">
              <a:extLst>
                <a:ext uri="{FF2B5EF4-FFF2-40B4-BE49-F238E27FC236}">
                  <a16:creationId xmlns:a16="http://schemas.microsoft.com/office/drawing/2014/main" id="{2E3D9C89-B485-C6CA-F11D-AC1933FD4004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1;p13">
              <a:extLst>
                <a:ext uri="{FF2B5EF4-FFF2-40B4-BE49-F238E27FC236}">
                  <a16:creationId xmlns:a16="http://schemas.microsoft.com/office/drawing/2014/main" id="{D8519F9E-7BD8-25BA-BF8E-1FE3BB1AF9F1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oogle Shape;632;p13">
            <a:extLst>
              <a:ext uri="{FF2B5EF4-FFF2-40B4-BE49-F238E27FC236}">
                <a16:creationId xmlns:a16="http://schemas.microsoft.com/office/drawing/2014/main" id="{1D880830-5726-55C1-9766-2DCE34A034E0}"/>
              </a:ext>
            </a:extLst>
          </p:cNvPr>
          <p:cNvGrpSpPr/>
          <p:nvPr/>
        </p:nvGrpSpPr>
        <p:grpSpPr>
          <a:xfrm>
            <a:off x="3396587" y="1991667"/>
            <a:ext cx="2065565" cy="1437158"/>
            <a:chOff x="0" y="-47625"/>
            <a:chExt cx="544017" cy="378511"/>
          </a:xfrm>
        </p:grpSpPr>
        <p:sp>
          <p:nvSpPr>
            <p:cNvPr id="6" name="Google Shape;633;p13">
              <a:extLst>
                <a:ext uri="{FF2B5EF4-FFF2-40B4-BE49-F238E27FC236}">
                  <a16:creationId xmlns:a16="http://schemas.microsoft.com/office/drawing/2014/main" id="{19721A3B-8254-93AC-26B7-F54F5C7B7783}"/>
                </a:ext>
              </a:extLst>
            </p:cNvPr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4;p13">
              <a:extLst>
                <a:ext uri="{FF2B5EF4-FFF2-40B4-BE49-F238E27FC236}">
                  <a16:creationId xmlns:a16="http://schemas.microsoft.com/office/drawing/2014/main" id="{4CDFD947-72DD-06FF-9E18-80A87F4261A2}"/>
                </a:ext>
              </a:extLst>
            </p:cNvPr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705;p13">
            <a:extLst>
              <a:ext uri="{FF2B5EF4-FFF2-40B4-BE49-F238E27FC236}">
                <a16:creationId xmlns:a16="http://schemas.microsoft.com/office/drawing/2014/main" id="{3247E7F4-F0EC-F949-8A31-BEE3B7CB94D2}"/>
              </a:ext>
            </a:extLst>
          </p:cNvPr>
          <p:cNvSpPr txBox="1"/>
          <p:nvPr/>
        </p:nvSpPr>
        <p:spPr>
          <a:xfrm>
            <a:off x="810462" y="1872790"/>
            <a:ext cx="242165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DAY</a:t>
            </a:r>
            <a:endParaRPr dirty="0"/>
          </a:p>
        </p:txBody>
      </p:sp>
      <p:sp>
        <p:nvSpPr>
          <p:cNvPr id="9" name="Google Shape;706;p13">
            <a:extLst>
              <a:ext uri="{FF2B5EF4-FFF2-40B4-BE49-F238E27FC236}">
                <a16:creationId xmlns:a16="http://schemas.microsoft.com/office/drawing/2014/main" id="{6A77CE2E-271B-5ACF-2145-EE7A05CA6F0A}"/>
              </a:ext>
            </a:extLst>
          </p:cNvPr>
          <p:cNvSpPr txBox="1"/>
          <p:nvPr/>
        </p:nvSpPr>
        <p:spPr>
          <a:xfrm>
            <a:off x="3976291" y="2224862"/>
            <a:ext cx="1485861" cy="145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en-US" sz="7873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2C8445-9039-4F15-4200-53B32E1D7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61C3F-8B96-71F9-A174-026E4397E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090BC9-9AE2-3945-70E6-63F145E3A9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2604"/>
          <a:stretch>
            <a:fillRect/>
          </a:stretch>
        </p:blipFill>
        <p:spPr>
          <a:xfrm>
            <a:off x="868405" y="8909448"/>
            <a:ext cx="1237043" cy="410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49489C-3C23-A728-C06A-0ACD85D13544}"/>
              </a:ext>
            </a:extLst>
          </p:cNvPr>
          <p:cNvSpPr txBox="1"/>
          <p:nvPr/>
        </p:nvSpPr>
        <p:spPr>
          <a:xfrm>
            <a:off x="1652394" y="9242965"/>
            <a:ext cx="50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IDK</a:t>
            </a:r>
            <a:endParaRPr lang="en-IN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7"/>
          <p:cNvSpPr/>
          <p:nvPr/>
        </p:nvSpPr>
        <p:spPr>
          <a:xfrm>
            <a:off x="16484253" y="629225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91" name="Google Shape;1691;p27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692" name="Google Shape;1692;p27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693" name="Google Shape;1693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5" name="Google Shape;1695;p27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696" name="Google Shape;1696;p27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7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p27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699" name="Google Shape;1699;p27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7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27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702" name="Google Shape;1702;p27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7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4" name="Google Shape;1704;p27"/>
          <p:cNvSpPr txBox="1"/>
          <p:nvPr/>
        </p:nvSpPr>
        <p:spPr>
          <a:xfrm>
            <a:off x="1028700" y="726150"/>
            <a:ext cx="8789897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grpSp>
        <p:nvGrpSpPr>
          <p:cNvPr id="1705" name="Google Shape;1705;p27"/>
          <p:cNvGrpSpPr/>
          <p:nvPr/>
        </p:nvGrpSpPr>
        <p:grpSpPr>
          <a:xfrm rot="10800000">
            <a:off x="8571723" y="933313"/>
            <a:ext cx="5851054" cy="1309820"/>
            <a:chOff x="0" y="0"/>
            <a:chExt cx="7801405" cy="1746426"/>
          </a:xfrm>
        </p:grpSpPr>
        <p:grpSp>
          <p:nvGrpSpPr>
            <p:cNvPr id="1706" name="Google Shape;1706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07" name="Google Shape;1707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10" name="Google Shape;1710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13" name="Google Shape;1713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19" name="Google Shape;1719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22" name="Google Shape;1722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25" name="Google Shape;1725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28" name="Google Shape;1728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31" name="Google Shape;1731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3" name="Google Shape;1733;p27"/>
          <p:cNvGrpSpPr/>
          <p:nvPr/>
        </p:nvGrpSpPr>
        <p:grpSpPr>
          <a:xfrm rot="10800000">
            <a:off x="12023215" y="8251030"/>
            <a:ext cx="5851054" cy="1309820"/>
            <a:chOff x="0" y="0"/>
            <a:chExt cx="7801405" cy="1746426"/>
          </a:xfrm>
        </p:grpSpPr>
        <p:grpSp>
          <p:nvGrpSpPr>
            <p:cNvPr id="1734" name="Google Shape;1734;p27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735" name="Google Shape;1735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7" name="Google Shape;1737;p27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738" name="Google Shape;1738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0" name="Google Shape;1740;p27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741" name="Google Shape;1741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3" name="Google Shape;1743;p27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744" name="Google Shape;1744;p27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27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6" name="Google Shape;1746;p27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747" name="Google Shape;1747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9" name="Google Shape;1749;p27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750" name="Google Shape;1750;p27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27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27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753" name="Google Shape;1753;p27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27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27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8" name="Google Shape;1758;p27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759" name="Google Shape;1759;p27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27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61" name="Google Shape;17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3023657"/>
            <a:ext cx="9824100" cy="653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B4BCD-79A9-406A-D528-013EE221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630" y="3633711"/>
            <a:ext cx="1929408" cy="1097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CD0BB-CE06-84C6-168D-B07923328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630" y="4883930"/>
            <a:ext cx="2074870" cy="977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22"/>
          <p:cNvGrpSpPr/>
          <p:nvPr/>
        </p:nvGrpSpPr>
        <p:grpSpPr>
          <a:xfrm>
            <a:off x="1028700" y="7172338"/>
            <a:ext cx="4448223" cy="1968467"/>
            <a:chOff x="0" y="-47625"/>
            <a:chExt cx="1171548" cy="518444"/>
          </a:xfrm>
        </p:grpSpPr>
        <p:sp>
          <p:nvSpPr>
            <p:cNvPr id="1300" name="Google Shape;1300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22"/>
          <p:cNvGrpSpPr/>
          <p:nvPr/>
        </p:nvGrpSpPr>
        <p:grpSpPr>
          <a:xfrm>
            <a:off x="6801903" y="7172338"/>
            <a:ext cx="4448223" cy="1968467"/>
            <a:chOff x="0" y="-47625"/>
            <a:chExt cx="1171548" cy="518444"/>
          </a:xfrm>
        </p:grpSpPr>
        <p:sp>
          <p:nvSpPr>
            <p:cNvPr id="1303" name="Google Shape;1303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22"/>
          <p:cNvGrpSpPr/>
          <p:nvPr/>
        </p:nvGrpSpPr>
        <p:grpSpPr>
          <a:xfrm>
            <a:off x="1264672" y="6921811"/>
            <a:ext cx="4448223" cy="1968467"/>
            <a:chOff x="0" y="-47625"/>
            <a:chExt cx="1171548" cy="518444"/>
          </a:xfrm>
        </p:grpSpPr>
        <p:sp>
          <p:nvSpPr>
            <p:cNvPr id="1306" name="Google Shape;1306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22"/>
          <p:cNvGrpSpPr/>
          <p:nvPr/>
        </p:nvGrpSpPr>
        <p:grpSpPr>
          <a:xfrm>
            <a:off x="7037874" y="6921811"/>
            <a:ext cx="4448223" cy="1968467"/>
            <a:chOff x="0" y="-47625"/>
            <a:chExt cx="1171548" cy="518444"/>
          </a:xfrm>
        </p:grpSpPr>
        <p:sp>
          <p:nvSpPr>
            <p:cNvPr id="1309" name="Google Shape;1309;p22"/>
            <p:cNvSpPr/>
            <p:nvPr/>
          </p:nvSpPr>
          <p:spPr>
            <a:xfrm>
              <a:off x="0" y="0"/>
              <a:ext cx="1171548" cy="470819"/>
            </a:xfrm>
            <a:custGeom>
              <a:avLst/>
              <a:gdLst/>
              <a:ahLst/>
              <a:cxnLst/>
              <a:rect l="l" t="t" r="r" b="b"/>
              <a:pathLst>
                <a:path w="1171548" h="470819" extrusionOk="0">
                  <a:moveTo>
                    <a:pt x="88763" y="0"/>
                  </a:moveTo>
                  <a:lnTo>
                    <a:pt x="1082785" y="0"/>
                  </a:lnTo>
                  <a:cubicBezTo>
                    <a:pt x="1106327" y="0"/>
                    <a:pt x="1128904" y="9352"/>
                    <a:pt x="1145550" y="25998"/>
                  </a:cubicBezTo>
                  <a:cubicBezTo>
                    <a:pt x="1162197" y="42644"/>
                    <a:pt x="1171548" y="65222"/>
                    <a:pt x="1171548" y="88763"/>
                  </a:cubicBezTo>
                  <a:lnTo>
                    <a:pt x="1171548" y="382056"/>
                  </a:lnTo>
                  <a:cubicBezTo>
                    <a:pt x="1171548" y="431078"/>
                    <a:pt x="1131808" y="470819"/>
                    <a:pt x="1082785" y="470819"/>
                  </a:cubicBezTo>
                  <a:lnTo>
                    <a:pt x="88763" y="470819"/>
                  </a:lnTo>
                  <a:cubicBezTo>
                    <a:pt x="39741" y="470819"/>
                    <a:pt x="0" y="431078"/>
                    <a:pt x="0" y="382056"/>
                  </a:cubicBezTo>
                  <a:lnTo>
                    <a:pt x="0" y="88763"/>
                  </a:lnTo>
                  <a:cubicBezTo>
                    <a:pt x="0" y="39741"/>
                    <a:pt x="39741" y="0"/>
                    <a:pt x="88763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2"/>
            <p:cNvSpPr txBox="1"/>
            <p:nvPr/>
          </p:nvSpPr>
          <p:spPr>
            <a:xfrm>
              <a:off x="0" y="-47625"/>
              <a:ext cx="1171548" cy="518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1" name="Google Shape;1311;p2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312" name="Google Shape;1312;p2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313" name="Google Shape;1313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5" name="Google Shape;1315;p2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316" name="Google Shape;1316;p2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2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319" name="Google Shape;1319;p2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1" name="Google Shape;1321;p2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322" name="Google Shape;1322;p2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4" name="Google Shape;1324;p22"/>
          <p:cNvSpPr/>
          <p:nvPr/>
        </p:nvSpPr>
        <p:spPr>
          <a:xfrm>
            <a:off x="15963855" y="95538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5" name="Google Shape;1325;p22"/>
          <p:cNvSpPr txBox="1"/>
          <p:nvPr/>
        </p:nvSpPr>
        <p:spPr>
          <a:xfrm>
            <a:off x="1784753" y="7279853"/>
            <a:ext cx="3863381" cy="9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YOUR NAME</a:t>
            </a:r>
            <a:endParaRPr/>
          </a:p>
        </p:txBody>
      </p:sp>
      <p:sp>
        <p:nvSpPr>
          <p:cNvPr id="1326" name="Google Shape;1326;p22"/>
          <p:cNvSpPr txBox="1"/>
          <p:nvPr/>
        </p:nvSpPr>
        <p:spPr>
          <a:xfrm>
            <a:off x="7699352" y="7279853"/>
            <a:ext cx="3863381" cy="9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YOUR NAME</a:t>
            </a:r>
            <a:endParaRPr/>
          </a:p>
        </p:txBody>
      </p:sp>
      <p:sp>
        <p:nvSpPr>
          <p:cNvPr id="1329" name="Google Shape;1329;p22"/>
          <p:cNvSpPr txBox="1"/>
          <p:nvPr/>
        </p:nvSpPr>
        <p:spPr>
          <a:xfrm>
            <a:off x="1028700" y="604458"/>
            <a:ext cx="825377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OUR MENTORS</a:t>
            </a:r>
            <a:endParaRPr dirty="0"/>
          </a:p>
        </p:txBody>
      </p:sp>
      <p:grpSp>
        <p:nvGrpSpPr>
          <p:cNvPr id="1330" name="Google Shape;1330;p22"/>
          <p:cNvGrpSpPr/>
          <p:nvPr/>
        </p:nvGrpSpPr>
        <p:grpSpPr>
          <a:xfrm>
            <a:off x="9409907" y="812132"/>
            <a:ext cx="5851054" cy="1309820"/>
            <a:chOff x="0" y="0"/>
            <a:chExt cx="7801405" cy="1746426"/>
          </a:xfrm>
        </p:grpSpPr>
        <p:grpSp>
          <p:nvGrpSpPr>
            <p:cNvPr id="1331" name="Google Shape;1331;p2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332" name="Google Shape;1332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335" name="Google Shape;1335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338" name="Google Shape;1338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341" name="Google Shape;1341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344" name="Google Shape;1344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347" name="Google Shape;1347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350" name="Google Shape;1350;p2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353" name="Google Shape;1353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356" name="Google Shape;1356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8" name="Google Shape;1358;p22"/>
          <p:cNvGrpSpPr/>
          <p:nvPr/>
        </p:nvGrpSpPr>
        <p:grpSpPr>
          <a:xfrm>
            <a:off x="12072975" y="8576308"/>
            <a:ext cx="5851054" cy="1309820"/>
            <a:chOff x="0" y="0"/>
            <a:chExt cx="7801405" cy="1746426"/>
          </a:xfrm>
        </p:grpSpPr>
        <p:grpSp>
          <p:nvGrpSpPr>
            <p:cNvPr id="1359" name="Google Shape;1359;p2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360" name="Google Shape;1360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2" name="Google Shape;1362;p2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363" name="Google Shape;1363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5" name="Google Shape;1365;p2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366" name="Google Shape;1366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8" name="Google Shape;1368;p2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369" name="Google Shape;1369;p2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1" name="Google Shape;1371;p2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372" name="Google Shape;1372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4" name="Google Shape;1374;p2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375" name="Google Shape;1375;p2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7" name="Google Shape;1377;p2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378" name="Google Shape;1378;p2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2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381" name="Google Shape;1381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3" name="Google Shape;1383;p2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384" name="Google Shape;1384;p2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86" name="Google Shape;13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837" y="3235151"/>
            <a:ext cx="3739925" cy="331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512" y="3186050"/>
            <a:ext cx="3739964" cy="3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8"/>
          <p:cNvSpPr txBox="1"/>
          <p:nvPr/>
        </p:nvSpPr>
        <p:spPr>
          <a:xfrm>
            <a:off x="1028700" y="1965968"/>
            <a:ext cx="1617688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RECAP</a:t>
            </a:r>
            <a:endParaRPr dirty="0"/>
          </a:p>
        </p:txBody>
      </p:sp>
      <p:grpSp>
        <p:nvGrpSpPr>
          <p:cNvPr id="1002" name="Google Shape;1002;p18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03" name="Google Shape;1003;p18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04" name="Google Shape;1004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8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9" name="Google Shape;1009;p18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010" name="Google Shape;1010;p18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8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8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5" name="Google Shape;1015;p18"/>
          <p:cNvGrpSpPr/>
          <p:nvPr/>
        </p:nvGrpSpPr>
        <p:grpSpPr>
          <a:xfrm>
            <a:off x="1028701" y="4222928"/>
            <a:ext cx="5617760" cy="1119286"/>
            <a:chOff x="0" y="-47625"/>
            <a:chExt cx="2132487" cy="378511"/>
          </a:xfrm>
        </p:grpSpPr>
        <p:sp>
          <p:nvSpPr>
            <p:cNvPr id="1016" name="Google Shape;1016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18"/>
          <p:cNvGrpSpPr/>
          <p:nvPr/>
        </p:nvGrpSpPr>
        <p:grpSpPr>
          <a:xfrm>
            <a:off x="1458224" y="4046860"/>
            <a:ext cx="5617760" cy="1119286"/>
            <a:chOff x="0" y="-47625"/>
            <a:chExt cx="2132487" cy="378511"/>
          </a:xfrm>
        </p:grpSpPr>
        <p:sp>
          <p:nvSpPr>
            <p:cNvPr id="1022" name="Google Shape;1022;p18"/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8"/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8"/>
          <p:cNvSpPr txBox="1"/>
          <p:nvPr/>
        </p:nvSpPr>
        <p:spPr>
          <a:xfrm>
            <a:off x="1751825" y="4396168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EF8"/>
                </a:solidFill>
                <a:latin typeface="Anton"/>
                <a:sym typeface="Anton"/>
              </a:rPr>
              <a:t>ARRAYS</a:t>
            </a:r>
            <a:endParaRPr lang="en-US" sz="3600" dirty="0"/>
          </a:p>
        </p:txBody>
      </p:sp>
      <p:sp>
        <p:nvSpPr>
          <p:cNvPr id="1036" name="Google Shape;1036;p18"/>
          <p:cNvSpPr/>
          <p:nvPr/>
        </p:nvSpPr>
        <p:spPr>
          <a:xfrm>
            <a:off x="5450857" y="2343214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4" y="0"/>
                </a:lnTo>
                <a:lnTo>
                  <a:pt x="836444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7" name="Google Shape;1037;p18"/>
          <p:cNvGrpSpPr/>
          <p:nvPr/>
        </p:nvGrpSpPr>
        <p:grpSpPr>
          <a:xfrm>
            <a:off x="11836774" y="8554041"/>
            <a:ext cx="5851054" cy="1309820"/>
            <a:chOff x="0" y="0"/>
            <a:chExt cx="7801405" cy="1746426"/>
          </a:xfrm>
        </p:grpSpPr>
        <p:grpSp>
          <p:nvGrpSpPr>
            <p:cNvPr id="1038" name="Google Shape;1038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39" name="Google Shape;1039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1" name="Google Shape;1041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42" name="Google Shape;1042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45" name="Google Shape;1045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48" name="Google Shape;1048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51" name="Google Shape;1051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3" name="Google Shape;1053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54" name="Google Shape;1054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57" name="Google Shape;1057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60" name="Google Shape;1060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63" name="Google Shape;1063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5" name="Google Shape;1065;p18"/>
          <p:cNvGrpSpPr/>
          <p:nvPr/>
        </p:nvGrpSpPr>
        <p:grpSpPr>
          <a:xfrm rot="10800000">
            <a:off x="569180" y="425884"/>
            <a:ext cx="5851054" cy="1309820"/>
            <a:chOff x="0" y="0"/>
            <a:chExt cx="7801405" cy="1746426"/>
          </a:xfrm>
        </p:grpSpPr>
        <p:grpSp>
          <p:nvGrpSpPr>
            <p:cNvPr id="1066" name="Google Shape;1066;p18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p18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070" name="Google Shape;1070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18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076" name="Google Shape;1076;p18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8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18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079" name="Google Shape;1079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1" name="Google Shape;1081;p18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082" name="Google Shape;1082;p18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8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4" name="Google Shape;1084;p18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085" name="Google Shape;1085;p18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8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18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088" name="Google Shape;1088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0" name="Google Shape;1090;p18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091" name="Google Shape;1091;p18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" name="Google Shape;1015;p18">
            <a:extLst>
              <a:ext uri="{FF2B5EF4-FFF2-40B4-BE49-F238E27FC236}">
                <a16:creationId xmlns:a16="http://schemas.microsoft.com/office/drawing/2014/main" id="{7B38F9B7-F621-C5E2-619A-5ECEEF44813A}"/>
              </a:ext>
            </a:extLst>
          </p:cNvPr>
          <p:cNvGrpSpPr/>
          <p:nvPr/>
        </p:nvGrpSpPr>
        <p:grpSpPr>
          <a:xfrm>
            <a:off x="9225397" y="4222928"/>
            <a:ext cx="5617760" cy="1119286"/>
            <a:chOff x="0" y="-47625"/>
            <a:chExt cx="2132487" cy="378511"/>
          </a:xfrm>
        </p:grpSpPr>
        <p:sp>
          <p:nvSpPr>
            <p:cNvPr id="24" name="Google Shape;1016;p18">
              <a:extLst>
                <a:ext uri="{FF2B5EF4-FFF2-40B4-BE49-F238E27FC236}">
                  <a16:creationId xmlns:a16="http://schemas.microsoft.com/office/drawing/2014/main" id="{40734461-EF12-019D-03AD-1BCC2D28F3D8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17;p18">
              <a:extLst>
                <a:ext uri="{FF2B5EF4-FFF2-40B4-BE49-F238E27FC236}">
                  <a16:creationId xmlns:a16="http://schemas.microsoft.com/office/drawing/2014/main" id="{D138A018-A297-A155-25F0-B4EB167BA4E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1021;p18">
            <a:extLst>
              <a:ext uri="{FF2B5EF4-FFF2-40B4-BE49-F238E27FC236}">
                <a16:creationId xmlns:a16="http://schemas.microsoft.com/office/drawing/2014/main" id="{4FC14CFF-DDF0-B4D4-A79C-42BCF0B4C2E3}"/>
              </a:ext>
            </a:extLst>
          </p:cNvPr>
          <p:cNvGrpSpPr/>
          <p:nvPr/>
        </p:nvGrpSpPr>
        <p:grpSpPr>
          <a:xfrm>
            <a:off x="9654920" y="4046860"/>
            <a:ext cx="5617760" cy="1119286"/>
            <a:chOff x="0" y="-47625"/>
            <a:chExt cx="2132487" cy="378511"/>
          </a:xfrm>
        </p:grpSpPr>
        <p:sp>
          <p:nvSpPr>
            <p:cNvPr id="27" name="Google Shape;1022;p18">
              <a:extLst>
                <a:ext uri="{FF2B5EF4-FFF2-40B4-BE49-F238E27FC236}">
                  <a16:creationId xmlns:a16="http://schemas.microsoft.com/office/drawing/2014/main" id="{9AEE3387-368F-E836-273E-A60361FB7081}"/>
                </a:ext>
              </a:extLst>
            </p:cNvPr>
            <p:cNvSpPr/>
            <p:nvPr/>
          </p:nvSpPr>
          <p:spPr>
            <a:xfrm>
              <a:off x="0" y="0"/>
              <a:ext cx="2132487" cy="330886"/>
            </a:xfrm>
            <a:custGeom>
              <a:avLst/>
              <a:gdLst/>
              <a:ahLst/>
              <a:cxnLst/>
              <a:rect l="l" t="t" r="r" b="b"/>
              <a:pathLst>
                <a:path w="2132487" h="330886" extrusionOk="0">
                  <a:moveTo>
                    <a:pt x="48765" y="0"/>
                  </a:moveTo>
                  <a:lnTo>
                    <a:pt x="2083723" y="0"/>
                  </a:lnTo>
                  <a:cubicBezTo>
                    <a:pt x="2110655" y="0"/>
                    <a:pt x="2132487" y="21833"/>
                    <a:pt x="2132487" y="48765"/>
                  </a:cubicBezTo>
                  <a:lnTo>
                    <a:pt x="2132487" y="282121"/>
                  </a:lnTo>
                  <a:cubicBezTo>
                    <a:pt x="2132487" y="309053"/>
                    <a:pt x="2110655" y="330886"/>
                    <a:pt x="2083723" y="330886"/>
                  </a:cubicBezTo>
                  <a:lnTo>
                    <a:pt x="48765" y="330886"/>
                  </a:lnTo>
                  <a:cubicBezTo>
                    <a:pt x="21833" y="330886"/>
                    <a:pt x="0" y="309053"/>
                    <a:pt x="0" y="282121"/>
                  </a:cubicBezTo>
                  <a:lnTo>
                    <a:pt x="0" y="48765"/>
                  </a:lnTo>
                  <a:cubicBezTo>
                    <a:pt x="0" y="21833"/>
                    <a:pt x="21833" y="0"/>
                    <a:pt x="48765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23;p18">
              <a:extLst>
                <a:ext uri="{FF2B5EF4-FFF2-40B4-BE49-F238E27FC236}">
                  <a16:creationId xmlns:a16="http://schemas.microsoft.com/office/drawing/2014/main" id="{B0660722-5355-D0A8-38B7-0152DC433919}"/>
                </a:ext>
              </a:extLst>
            </p:cNvPr>
            <p:cNvSpPr txBox="1"/>
            <p:nvPr/>
          </p:nvSpPr>
          <p:spPr>
            <a:xfrm>
              <a:off x="0" y="-47625"/>
              <a:ext cx="213248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1024;p18">
            <a:extLst>
              <a:ext uri="{FF2B5EF4-FFF2-40B4-BE49-F238E27FC236}">
                <a16:creationId xmlns:a16="http://schemas.microsoft.com/office/drawing/2014/main" id="{DDBD18CD-9930-3722-9F6D-26F665DDF1DE}"/>
              </a:ext>
            </a:extLst>
          </p:cNvPr>
          <p:cNvSpPr txBox="1"/>
          <p:nvPr/>
        </p:nvSpPr>
        <p:spPr>
          <a:xfrm>
            <a:off x="9948521" y="4396168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EF8"/>
                </a:solidFill>
                <a:latin typeface="Anton"/>
                <a:sym typeface="Anton"/>
              </a:rPr>
              <a:t>STRINGS</a:t>
            </a:r>
            <a:endParaRPr lang="en-US" sz="3600" dirty="0"/>
          </a:p>
        </p:txBody>
      </p:sp>
      <p:sp>
        <p:nvSpPr>
          <p:cNvPr id="2" name="Google Shape;1024;p18">
            <a:extLst>
              <a:ext uri="{FF2B5EF4-FFF2-40B4-BE49-F238E27FC236}">
                <a16:creationId xmlns:a16="http://schemas.microsoft.com/office/drawing/2014/main" id="{C3097E31-07B7-2F16-7922-CF50FF2070BC}"/>
              </a:ext>
            </a:extLst>
          </p:cNvPr>
          <p:cNvSpPr txBox="1"/>
          <p:nvPr/>
        </p:nvSpPr>
        <p:spPr>
          <a:xfrm>
            <a:off x="1751825" y="5789684"/>
            <a:ext cx="61092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EF8"/>
                </a:solidFill>
                <a:latin typeface="Anton"/>
                <a:ea typeface="Anton"/>
                <a:cs typeface="Anton"/>
                <a:sym typeface="Anton"/>
              </a:rPr>
              <a:t>SECTION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2"/>
          <p:cNvGrpSpPr/>
          <p:nvPr/>
        </p:nvGrpSpPr>
        <p:grpSpPr>
          <a:xfrm>
            <a:off x="844802" y="4103552"/>
            <a:ext cx="2065565" cy="1437158"/>
            <a:chOff x="0" y="-47625"/>
            <a:chExt cx="544017" cy="378511"/>
          </a:xfrm>
        </p:grpSpPr>
        <p:sp>
          <p:nvSpPr>
            <p:cNvPr id="543" name="Google Shape;543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9398297" y="4097209"/>
            <a:ext cx="2065565" cy="1437158"/>
            <a:chOff x="0" y="-47625"/>
            <a:chExt cx="544017" cy="378511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4377" y="3927485"/>
            <a:ext cx="2065565" cy="1437158"/>
            <a:chOff x="0" y="-47625"/>
            <a:chExt cx="544017" cy="378511"/>
          </a:xfrm>
        </p:grpSpPr>
        <p:sp>
          <p:nvSpPr>
            <p:cNvPr id="555" name="Google Shape;555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0" name="Google Shape;560;p12"/>
          <p:cNvGrpSpPr/>
          <p:nvPr/>
        </p:nvGrpSpPr>
        <p:grpSpPr>
          <a:xfrm>
            <a:off x="9469735" y="3888628"/>
            <a:ext cx="2065565" cy="1437158"/>
            <a:chOff x="0" y="-47625"/>
            <a:chExt cx="544017" cy="378511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12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573" name="Google Shape;573;p12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2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580" name="Google Shape;580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2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583" name="Google Shape;583;p12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2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2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586" name="Google Shape;586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2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589" name="Google Shape;589;p12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2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2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2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2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595" name="Google Shape;595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2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0" name="Google Shape;600;p12"/>
          <p:cNvSpPr txBox="1"/>
          <p:nvPr/>
        </p:nvSpPr>
        <p:spPr>
          <a:xfrm>
            <a:off x="3508643" y="4460122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dirty="0">
                <a:solidFill>
                  <a:srgbClr val="393A3F"/>
                </a:solidFill>
                <a:latin typeface="Anton"/>
                <a:sym typeface="Anton"/>
              </a:rPr>
              <a:t>Arrays</a:t>
            </a:r>
            <a:endParaRPr dirty="0"/>
          </a:p>
        </p:txBody>
      </p:sp>
      <p:sp>
        <p:nvSpPr>
          <p:cNvPr id="602" name="Google Shape;602;p12"/>
          <p:cNvSpPr txBox="1"/>
          <p:nvPr/>
        </p:nvSpPr>
        <p:spPr>
          <a:xfrm>
            <a:off x="12266894" y="4313460"/>
            <a:ext cx="4662995" cy="110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3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Strings</a:t>
            </a:r>
            <a:endParaRPr dirty="0"/>
          </a:p>
        </p:txBody>
      </p:sp>
      <p:sp>
        <p:nvSpPr>
          <p:cNvPr id="604" name="Google Shape;604;p12"/>
          <p:cNvSpPr txBox="1"/>
          <p:nvPr/>
        </p:nvSpPr>
        <p:spPr>
          <a:xfrm>
            <a:off x="890224" y="907938"/>
            <a:ext cx="12446871" cy="190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TABLE OF CONTENTS</a:t>
            </a:r>
            <a:endParaRPr/>
          </a:p>
        </p:txBody>
      </p:sp>
      <p:sp>
        <p:nvSpPr>
          <p:cNvPr id="605" name="Google Shape;605;p12"/>
          <p:cNvSpPr txBox="1"/>
          <p:nvPr/>
        </p:nvSpPr>
        <p:spPr>
          <a:xfrm>
            <a:off x="1534081" y="4160680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607" name="Google Shape;607;p12"/>
          <p:cNvSpPr txBox="1"/>
          <p:nvPr/>
        </p:nvSpPr>
        <p:spPr>
          <a:xfrm>
            <a:off x="10049439" y="4097209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/>
          </a:p>
        </p:txBody>
      </p:sp>
      <p:grpSp>
        <p:nvGrpSpPr>
          <p:cNvPr id="611" name="Google Shape;611;p12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12" name="Google Shape;612;p12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13" name="Google Shape;613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2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16" name="Google Shape;616;p12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2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2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19" name="Google Shape;619;p12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2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2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622" name="Google Shape;622;p12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2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2"/>
          <p:cNvSpPr/>
          <p:nvPr/>
        </p:nvSpPr>
        <p:spPr>
          <a:xfrm>
            <a:off x="7500152" y="800645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F0BBC-B7D9-1ECF-0570-9393A435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69" y="8831289"/>
            <a:ext cx="1586699" cy="747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81E3F-213C-912D-6F2B-55175510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137" y="8422030"/>
            <a:ext cx="1862420" cy="1641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598345-2037-3AB1-2FD5-07F87B4BE4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2604"/>
          <a:stretch>
            <a:fillRect/>
          </a:stretch>
        </p:blipFill>
        <p:spPr>
          <a:xfrm>
            <a:off x="868405" y="8909448"/>
            <a:ext cx="1237043" cy="41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1305E8-FE36-20A7-2238-F0DD3926BB42}"/>
              </a:ext>
            </a:extLst>
          </p:cNvPr>
          <p:cNvSpPr txBox="1"/>
          <p:nvPr/>
        </p:nvSpPr>
        <p:spPr>
          <a:xfrm>
            <a:off x="1652394" y="9242965"/>
            <a:ext cx="505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IDK</a:t>
            </a:r>
            <a:endParaRPr lang="en-IN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13"/>
          <p:cNvGrpSpPr/>
          <p:nvPr/>
        </p:nvGrpSpPr>
        <p:grpSpPr>
          <a:xfrm>
            <a:off x="1028700" y="2305358"/>
            <a:ext cx="2065565" cy="1437158"/>
            <a:chOff x="0" y="-47625"/>
            <a:chExt cx="544017" cy="378511"/>
          </a:xfrm>
        </p:grpSpPr>
        <p:sp>
          <p:nvSpPr>
            <p:cNvPr id="630" name="Google Shape;630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13"/>
          <p:cNvGrpSpPr/>
          <p:nvPr/>
        </p:nvGrpSpPr>
        <p:grpSpPr>
          <a:xfrm>
            <a:off x="1138275" y="2129290"/>
            <a:ext cx="2065565" cy="1437158"/>
            <a:chOff x="0" y="-47625"/>
            <a:chExt cx="544017" cy="378511"/>
          </a:xfrm>
        </p:grpSpPr>
        <p:sp>
          <p:nvSpPr>
            <p:cNvPr id="633" name="Google Shape;633;p13"/>
            <p:cNvSpPr/>
            <p:nvPr/>
          </p:nvSpPr>
          <p:spPr>
            <a:xfrm>
              <a:off x="0" y="0"/>
              <a:ext cx="544017" cy="330886"/>
            </a:xfrm>
            <a:custGeom>
              <a:avLst/>
              <a:gdLst/>
              <a:ahLst/>
              <a:cxnLst/>
              <a:rect l="l" t="t" r="r" b="b"/>
              <a:pathLst>
                <a:path w="544017" h="330886" extrusionOk="0">
                  <a:moveTo>
                    <a:pt x="119939" y="0"/>
                  </a:moveTo>
                  <a:lnTo>
                    <a:pt x="424078" y="0"/>
                  </a:lnTo>
                  <a:cubicBezTo>
                    <a:pt x="455888" y="0"/>
                    <a:pt x="486395" y="12636"/>
                    <a:pt x="508888" y="35129"/>
                  </a:cubicBezTo>
                  <a:cubicBezTo>
                    <a:pt x="531381" y="57622"/>
                    <a:pt x="544017" y="88129"/>
                    <a:pt x="544017" y="119939"/>
                  </a:cubicBezTo>
                  <a:lnTo>
                    <a:pt x="544017" y="210947"/>
                  </a:lnTo>
                  <a:cubicBezTo>
                    <a:pt x="544017" y="242757"/>
                    <a:pt x="531381" y="273264"/>
                    <a:pt x="508888" y="295756"/>
                  </a:cubicBezTo>
                  <a:cubicBezTo>
                    <a:pt x="486395" y="318249"/>
                    <a:pt x="455888" y="330886"/>
                    <a:pt x="424078" y="330886"/>
                  </a:cubicBezTo>
                  <a:lnTo>
                    <a:pt x="119939" y="330886"/>
                  </a:lnTo>
                  <a:cubicBezTo>
                    <a:pt x="88129" y="330886"/>
                    <a:pt x="57622" y="318249"/>
                    <a:pt x="35129" y="295756"/>
                  </a:cubicBezTo>
                  <a:cubicBezTo>
                    <a:pt x="12636" y="273264"/>
                    <a:pt x="0" y="242757"/>
                    <a:pt x="0" y="210947"/>
                  </a:cubicBezTo>
                  <a:lnTo>
                    <a:pt x="0" y="119939"/>
                  </a:lnTo>
                  <a:cubicBezTo>
                    <a:pt x="0" y="88129"/>
                    <a:pt x="12636" y="57622"/>
                    <a:pt x="35129" y="35129"/>
                  </a:cubicBezTo>
                  <a:cubicBezTo>
                    <a:pt x="57622" y="12636"/>
                    <a:pt x="88129" y="0"/>
                    <a:pt x="119939" y="0"/>
                  </a:cubicBezTo>
                  <a:close/>
                </a:path>
              </a:pathLst>
            </a:custGeom>
            <a:solidFill>
              <a:srgbClr val="F68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0" y="-47625"/>
              <a:ext cx="544017" cy="378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13"/>
          <p:cNvGrpSpPr/>
          <p:nvPr/>
        </p:nvGrpSpPr>
        <p:grpSpPr>
          <a:xfrm>
            <a:off x="11999777" y="8705085"/>
            <a:ext cx="5851054" cy="1309820"/>
            <a:chOff x="0" y="0"/>
            <a:chExt cx="7801405" cy="1746426"/>
          </a:xfrm>
        </p:grpSpPr>
        <p:grpSp>
          <p:nvGrpSpPr>
            <p:cNvPr id="636" name="Google Shape;636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37" name="Google Shape;637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40" name="Google Shape;640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43" name="Google Shape;643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46" name="Google Shape;646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49" name="Google Shape;649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58" name="Google Shape;658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61" name="Google Shape;661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>
            <a:off x="503083" y="429189"/>
            <a:ext cx="5851054" cy="1309820"/>
            <a:chOff x="0" y="0"/>
            <a:chExt cx="7801405" cy="1746426"/>
          </a:xfrm>
        </p:grpSpPr>
        <p:grpSp>
          <p:nvGrpSpPr>
            <p:cNvPr id="664" name="Google Shape;664;p13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665" name="Google Shape;665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13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668" name="Google Shape;668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13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671" name="Google Shape;671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13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677" name="Google Shape;677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9" name="Google Shape;679;p13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13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683" name="Google Shape;683;p13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3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686" name="Google Shape;686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3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689" name="Google Shape;689;p13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1" name="Google Shape;691;p13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692" name="Google Shape;692;p13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693" name="Google Shape;693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3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696" name="Google Shape;696;p13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3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699" name="Google Shape;699;p13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3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702" name="Google Shape;702;p13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4" name="Google Shape;704;p13"/>
          <p:cNvSpPr/>
          <p:nvPr/>
        </p:nvSpPr>
        <p:spPr>
          <a:xfrm>
            <a:off x="9933769" y="1558183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5" name="Google Shape;705;p13"/>
          <p:cNvSpPr txBox="1"/>
          <p:nvPr/>
        </p:nvSpPr>
        <p:spPr>
          <a:xfrm>
            <a:off x="3692541" y="2161864"/>
            <a:ext cx="949469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solidFill>
                  <a:srgbClr val="393A3F"/>
                </a:solidFill>
                <a:latin typeface="Anton"/>
                <a:sym typeface="Anton"/>
              </a:rPr>
              <a:t>Arrays</a:t>
            </a:r>
            <a:endParaRPr dirty="0"/>
          </a:p>
        </p:txBody>
      </p:sp>
      <p:sp>
        <p:nvSpPr>
          <p:cNvPr id="706" name="Google Shape;706;p13"/>
          <p:cNvSpPr txBox="1"/>
          <p:nvPr/>
        </p:nvSpPr>
        <p:spPr>
          <a:xfrm>
            <a:off x="1717979" y="2362485"/>
            <a:ext cx="1485861" cy="12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73" b="0" i="0" u="none" strike="noStrike" cap="non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/>
          </a:p>
        </p:txBody>
      </p:sp>
      <p:sp>
        <p:nvSpPr>
          <p:cNvPr id="707" name="Google Shape;707;p13"/>
          <p:cNvSpPr txBox="1"/>
          <p:nvPr/>
        </p:nvSpPr>
        <p:spPr>
          <a:xfrm>
            <a:off x="1002398" y="3565221"/>
            <a:ext cx="10134776" cy="361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</a:p>
          <a:p>
            <a:pPr marL="45720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rimo"/>
                <a:ea typeface="Arimo"/>
                <a:cs typeface="Arimo"/>
                <a:sym typeface="Arimo"/>
              </a:rPr>
              <a:t>A fixed-size collection of elements of the same data type.</a:t>
            </a:r>
          </a:p>
          <a:p>
            <a:pPr marL="45720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rimo"/>
                <a:ea typeface="Arimo"/>
                <a:cs typeface="Arimo"/>
                <a:sym typeface="Arimo"/>
              </a:rPr>
              <a:t>Linear data structure</a:t>
            </a:r>
          </a:p>
          <a:p>
            <a:pPr marL="45720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Arimo"/>
                <a:ea typeface="Arimo"/>
                <a:cs typeface="Arimo"/>
                <a:sym typeface="Arimo"/>
              </a:rPr>
              <a:t>Stores in contiguous memory locations.</a:t>
            </a:r>
          </a:p>
          <a:p>
            <a:pPr marL="457200" indent="-457200">
              <a:lnSpc>
                <a:spcPct val="140025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mo"/>
                <a:ea typeface="Arimo"/>
                <a:cs typeface="Arimo"/>
                <a:sym typeface="Arimo"/>
              </a:rPr>
              <a:t>Each element can be accessed directly using its index.</a:t>
            </a:r>
            <a:endParaRPr lang="en-IN" sz="2800" dirty="0">
              <a:latin typeface="Arimo"/>
              <a:ea typeface="Arimo"/>
              <a:cs typeface="Arimo"/>
              <a:sym typeface="Arimo"/>
            </a:endParaRP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" name="Google Shape;821;p15">
            <a:extLst>
              <a:ext uri="{FF2B5EF4-FFF2-40B4-BE49-F238E27FC236}">
                <a16:creationId xmlns:a16="http://schemas.microsoft.com/office/drawing/2014/main" id="{422E42DD-E419-F276-A55E-6F0E1FEDB2E3}"/>
              </a:ext>
            </a:extLst>
          </p:cNvPr>
          <p:cNvGrpSpPr/>
          <p:nvPr/>
        </p:nvGrpSpPr>
        <p:grpSpPr>
          <a:xfrm>
            <a:off x="11381524" y="1606589"/>
            <a:ext cx="5650428" cy="6554986"/>
            <a:chOff x="0" y="-47625"/>
            <a:chExt cx="1440048" cy="1670580"/>
          </a:xfrm>
        </p:grpSpPr>
        <p:sp>
          <p:nvSpPr>
            <p:cNvPr id="9" name="Google Shape;822;p15">
              <a:extLst>
                <a:ext uri="{FF2B5EF4-FFF2-40B4-BE49-F238E27FC236}">
                  <a16:creationId xmlns:a16="http://schemas.microsoft.com/office/drawing/2014/main" id="{761AE446-8CCF-355D-BDC2-764C88331057}"/>
                </a:ext>
              </a:extLst>
            </p:cNvPr>
            <p:cNvSpPr/>
            <p:nvPr/>
          </p:nvSpPr>
          <p:spPr>
            <a:xfrm>
              <a:off x="0" y="0"/>
              <a:ext cx="1440048" cy="1622955"/>
            </a:xfrm>
            <a:custGeom>
              <a:avLst/>
              <a:gdLst/>
              <a:ahLst/>
              <a:cxnLst/>
              <a:rect l="l" t="t" r="r" b="b"/>
              <a:pathLst>
                <a:path w="1440048" h="1622955" extrusionOk="0">
                  <a:moveTo>
                    <a:pt x="69878" y="0"/>
                  </a:moveTo>
                  <a:lnTo>
                    <a:pt x="1370170" y="0"/>
                  </a:lnTo>
                  <a:cubicBezTo>
                    <a:pt x="1408762" y="0"/>
                    <a:pt x="1440048" y="31285"/>
                    <a:pt x="1440048" y="69878"/>
                  </a:cubicBezTo>
                  <a:lnTo>
                    <a:pt x="1440048" y="1553077"/>
                  </a:lnTo>
                  <a:cubicBezTo>
                    <a:pt x="1440048" y="1571610"/>
                    <a:pt x="1432686" y="1589384"/>
                    <a:pt x="1419581" y="1602488"/>
                  </a:cubicBezTo>
                  <a:cubicBezTo>
                    <a:pt x="1406476" y="1615593"/>
                    <a:pt x="1388703" y="1622955"/>
                    <a:pt x="1370170" y="1622955"/>
                  </a:cubicBezTo>
                  <a:lnTo>
                    <a:pt x="69878" y="1622955"/>
                  </a:lnTo>
                  <a:cubicBezTo>
                    <a:pt x="31285" y="1622955"/>
                    <a:pt x="0" y="1591670"/>
                    <a:pt x="0" y="1553077"/>
                  </a:cubicBezTo>
                  <a:lnTo>
                    <a:pt x="0" y="69878"/>
                  </a:lnTo>
                  <a:cubicBezTo>
                    <a:pt x="0" y="31285"/>
                    <a:pt x="31285" y="0"/>
                    <a:pt x="69878" y="0"/>
                  </a:cubicBezTo>
                  <a:close/>
                </a:path>
              </a:pathLst>
            </a:custGeom>
            <a:solidFill>
              <a:srgbClr val="393A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3;p15">
              <a:extLst>
                <a:ext uri="{FF2B5EF4-FFF2-40B4-BE49-F238E27FC236}">
                  <a16:creationId xmlns:a16="http://schemas.microsoft.com/office/drawing/2014/main" id="{70AD6722-2468-C971-66C9-BDACE4FE8A7A}"/>
                </a:ext>
              </a:extLst>
            </p:cNvPr>
            <p:cNvSpPr txBox="1"/>
            <p:nvPr/>
          </p:nvSpPr>
          <p:spPr>
            <a:xfrm>
              <a:off x="0" y="-47625"/>
              <a:ext cx="1440048" cy="1670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Google Shape;838;p15">
            <a:extLst>
              <a:ext uri="{FF2B5EF4-FFF2-40B4-BE49-F238E27FC236}">
                <a16:creationId xmlns:a16="http://schemas.microsoft.com/office/drawing/2014/main" id="{9C0B7557-53F7-4C6C-E28B-730B66410A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1125" y="1519200"/>
            <a:ext cx="5851051" cy="644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F1C9E-AB11-30A2-DD42-91B8AD5B1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991" y="6776735"/>
            <a:ext cx="7087589" cy="2048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"/>
          <p:cNvSpPr txBox="1"/>
          <p:nvPr/>
        </p:nvSpPr>
        <p:spPr>
          <a:xfrm>
            <a:off x="868178" y="1776746"/>
            <a:ext cx="11864429" cy="166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32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Creating an Array</a:t>
            </a:r>
            <a:r>
              <a:rPr lang="en-US" sz="10832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dirty="0"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/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/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/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/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/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/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/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/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/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/>
          <p:cNvSpPr/>
          <p:nvPr/>
        </p:nvSpPr>
        <p:spPr>
          <a:xfrm>
            <a:off x="12761641" y="2153674"/>
            <a:ext cx="893278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24" name="Google Shape;824;p15"/>
          <p:cNvSpPr txBox="1"/>
          <p:nvPr/>
        </p:nvSpPr>
        <p:spPr>
          <a:xfrm>
            <a:off x="887612" y="4316505"/>
            <a:ext cx="1601349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Array declaration is the process of specifying the type, name, and size of the array.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latin typeface="Anton" pitchFamily="2" charset="0"/>
                <a:ea typeface="Arimo"/>
                <a:cs typeface="Arimo"/>
                <a:sym typeface="Arimo"/>
              </a:rPr>
              <a:t>Syntax</a:t>
            </a:r>
          </a:p>
          <a:p>
            <a:pPr lvl="0">
              <a:lnSpc>
                <a:spcPct val="140025"/>
              </a:lnSpc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data_type array_name[size];</a:t>
            </a:r>
            <a:endParaRPr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825" name="Google Shape;825;p15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47ED6E44-43DA-9F0E-520D-8C9BFA282552}"/>
              </a:ext>
            </a:extLst>
          </p:cNvPr>
          <p:cNvSpPr txBox="1"/>
          <p:nvPr/>
        </p:nvSpPr>
        <p:spPr>
          <a:xfrm>
            <a:off x="868178" y="3719050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1. Array Declaration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98F4C-4D12-0E0A-4CE3-4E81388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761" y="6531261"/>
            <a:ext cx="7351614" cy="2663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0D560CC0-C3BF-3949-C3B1-AC683E623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0D0BB174-1F3D-CA61-6E2D-0C397022FA7D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38C8ABAF-1BDD-F6F2-0B2C-E03BF741FC68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B68917F9-CBE8-AD58-6627-8B5C96A08F6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2D9C2F22-4DCD-A278-08A6-462970A709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13D475DE-4D11-2011-ECA3-73069ED7F9A4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C8DB7168-0FFA-4253-658C-FA408F92A4AD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C8DB08B4-D1F9-4C2B-46D8-151D7C080D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DBF3A8BD-0676-18B5-79BB-E2C50F5B3CE2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74B411C5-DD18-6929-B68D-335C4858D218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4018A779-F846-33B1-E488-135139ED69C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40D38BFC-8233-A438-C8C3-78BB892B58F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DB905F8A-ACA5-260E-A0F2-07D4B7D4193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6C702280-FF2F-211F-2F9F-10761B259F4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D890D4D6-E58E-F1C9-8CF5-59F0E232588E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CC271AC1-23A4-5952-E09F-3E66BB6F63A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3275B99B-A567-BBC1-4105-BC50BBCD75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653EF7E3-5D82-6585-7CBD-74873CB5886E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4E6BC2C4-4AFD-D944-8D0D-28CA4106B5E0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18A3C402-C611-E61F-689D-9C2C853749A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23E8ADF0-FE13-9940-014E-C132D4EE0EE0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EF6DB11B-E2B8-253B-4503-0B15CE567429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AF289496-97F4-01BB-C4A0-4B6D671427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2E1EA9A6-68C7-40FC-28D8-F631CC2C928E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3788C753-85CD-D2CC-5DDE-2B807DF3D3C6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1CF90C5F-0A9D-735F-B0F4-7AE4899F5F6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A8B19A90-E593-1C70-96B6-279FE086830E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B8E11751-3C19-413E-D2F3-C11C63B3701E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3494A7F9-721F-B836-3D9D-70B682AAA0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032B2BB0-C94E-5281-DBF5-69CE70558771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B4985409-C436-245E-507B-1658E6F39055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4A34A256-38CB-AE39-34C3-6C5814C6A4B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BDE04C14-4281-5974-9781-2569ED829A8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4CA82D59-B8D3-753C-9E3B-4E1F6AEF8EB7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9F64C1E5-9653-19A0-2F26-9AFA351DBFF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8703A7B0-730E-BF57-F4CF-4F28C487768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5C790314-6E3B-6CCC-5E83-B7880878DD8D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289EB220-1C88-2195-7833-6B4AB6C0EE8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C24B6242-1B5B-CCC8-092D-156297F3829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71F0727E-56AE-1414-CC25-711182BABCF4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B3DD0B78-ED2E-DF76-138F-A773B04B27F1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D56EEC73-CFF7-5CC0-8F30-B569F02C4EC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F2E07458-58EF-F574-A50D-C0C57E57DABC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1259FBA9-EE09-C808-B237-B732C29A7798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DC5817B8-43FE-98A0-D6B4-891104AD5CA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77C856BE-CFA0-7249-CC54-A285B4CAA2F9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F147CBFC-D76E-3613-79D4-B13B29B5282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0A3735AE-2326-1B5C-33D6-BE00888243F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CDC38CEB-BD9F-DB64-CEE3-BD5BCD0EB843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6284CF5C-F681-3E52-9E9D-F5B1A67C15C7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C3E879FC-78C7-B78D-18C8-89430BF478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E8AB42BA-D291-2340-DE0B-025609E4F500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087EC53A-C0D9-CA76-0FE1-A0F9BF00D1BF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50717059-C895-907F-1CE5-71DFE2860A6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7D05E568-5F13-EA1D-A200-8542554796B6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C511CD7B-F88F-9113-9D31-9AB23905BC8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0A4DAC8C-0E1A-8605-DA24-1801D4242B7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D5D3261-1FCC-A8D5-F004-43D18D7D0CC6}"/>
              </a:ext>
            </a:extLst>
          </p:cNvPr>
          <p:cNvSpPr/>
          <p:nvPr/>
        </p:nvSpPr>
        <p:spPr>
          <a:xfrm>
            <a:off x="9135915" y="7278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7547AA6A-9302-115A-C362-9991CD6C2AEC}"/>
              </a:ext>
            </a:extLst>
          </p:cNvPr>
          <p:cNvSpPr txBox="1"/>
          <p:nvPr/>
        </p:nvSpPr>
        <p:spPr>
          <a:xfrm>
            <a:off x="1022330" y="2932982"/>
            <a:ext cx="16013490" cy="663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Initialization in C is the process to assign some initial value to the variable.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Arimo"/>
                <a:cs typeface="Arimo"/>
                <a:sym typeface="Arimo"/>
              </a:rPr>
              <a:t>Syntax</a:t>
            </a: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//Partial </a:t>
            </a:r>
            <a:r>
              <a:rPr lang="en-US" sz="2800" u="sng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Initialisation</a:t>
            </a:r>
            <a:endParaRPr lang="en-US" sz="2800" u="sng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int </a:t>
            </a:r>
            <a:r>
              <a:rPr lang="en-US" sz="2800" u="sng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arr</a:t>
            </a: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[5] = {2, 4, 8};</a:t>
            </a:r>
          </a:p>
          <a:p>
            <a:pPr lvl="0">
              <a:lnSpc>
                <a:spcPct val="140025"/>
              </a:lnSpc>
            </a:pPr>
            <a:endParaRPr lang="en-US" sz="2800" u="sng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//Skipping the size of the array.</a:t>
            </a: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int </a:t>
            </a:r>
            <a:r>
              <a:rPr lang="en-US" sz="2800" u="sng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arr</a:t>
            </a: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[] = {2, 4, 8, 12, 16};  </a:t>
            </a:r>
          </a:p>
          <a:p>
            <a:pPr lvl="0">
              <a:lnSpc>
                <a:spcPct val="140025"/>
              </a:lnSpc>
            </a:pPr>
            <a:endParaRPr lang="en-US" sz="2800" u="sng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//initialize an array with all elements set to 0.</a:t>
            </a:r>
          </a:p>
          <a:p>
            <a:pPr lvl="0">
              <a:lnSpc>
                <a:spcPct val="140025"/>
              </a:lnSpc>
            </a:pP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int </a:t>
            </a:r>
            <a:r>
              <a:rPr lang="en-US" sz="2800" u="sng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arr</a:t>
            </a:r>
            <a:r>
              <a:rPr lang="en-US" sz="2800" u="sng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[5] = {0};</a:t>
            </a:r>
            <a:endParaRPr sz="2800" u="sng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F1DEF86C-0662-0611-7FE0-99DA70161E8E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AF7DB9FA-A054-31EC-BDB1-EFCB6AC6AB4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7A318A63-B834-B24F-FE7A-11D649414B90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0BDE7DEC-36F1-A096-741D-03F08385762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AFE16BD0-79A1-02B2-701E-CE1ADAA795B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4BD416B6-BF88-FE87-2BD6-1D58A4A079B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624BD62A-0F78-7AF7-5D07-4D8DC20A63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35AA3744-CBEE-E62E-8EDE-C906CD0BAED6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595B67A5-F160-922A-5275-3261C55FD51D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36F34B86-0889-B510-BCDD-FBBDEB7D0F1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5C1EA871-B658-D3A8-A66C-F07BD8DFAE3B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9AF05DA1-343E-FF36-98F5-1DA0B52BFCE0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2FB09F1A-3400-FFD3-15B0-469E7E6D1DC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F184B1C2-6545-3D86-04BC-5CD91B7CF95B}"/>
              </a:ext>
            </a:extLst>
          </p:cNvPr>
          <p:cNvSpPr txBox="1"/>
          <p:nvPr/>
        </p:nvSpPr>
        <p:spPr>
          <a:xfrm>
            <a:off x="868177" y="2150747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2. Array Initialization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271120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6D01DC60-92EF-1C78-ECB5-086D95A8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7A427F37-38C0-3BDF-8D31-4C2D336BB88F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F6BE8DBC-5904-0C60-3FF7-3EF00A7BFC43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93308619-C8F7-1D68-9D43-814660560F50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4BD65793-D06F-4DFF-9D58-0A3E1A4EFD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5A431850-BBBF-1C1F-C53E-16817E5B3A82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724D4C69-8B2E-AF9E-6548-05C890BD521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15B8D842-4775-F3C9-27AF-391DE4D18AA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2EDEB66B-6A6D-03E8-2BC1-A25297331C22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71E7A579-65FE-590E-F554-77E8B7BF1162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1D6C00B2-075A-CA25-0BE1-2366EE18C70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9FA2DAE9-1761-F0D8-3E5C-67417060EE65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BA727E3F-58E6-02F2-68FD-E9314660AECB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86B5BD8A-C88C-65E4-6AE7-F6B6DF3372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7128B5F8-717B-B475-73EA-695742435E77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0AB06F29-8D64-6BB2-20EC-1450FF8DFB1B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26BBE26A-4277-832D-FAB1-353F5380FF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1147CAFD-2183-BF9F-7950-371BF2FE1479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E486BD19-CE36-8AD6-4230-184E3DB0ECE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4369D7B4-FE85-DE9C-42C0-3A2C210EB1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CE32F329-61D7-6B5E-DC66-FE93F92784C8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6EE5201F-4A3A-0886-5523-F4002E46DB33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2D36F01D-C78C-522D-BE63-DADDABD592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D13FCB91-ED57-01A6-4230-FEFB6C08A5FA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8B577AD9-8C74-98E2-6068-D3E9F49D1E33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8754F2D6-B44B-9C4F-C37D-9362BA6A95B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CA4CD56D-DF2D-0EB4-9178-478BE93D1945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2C6B61F1-7968-DAF4-89D6-4F6FE16EEEFC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2E16CF22-6B9B-5E9E-CBA6-7C1BFC9678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F216B69D-1046-0D75-E68C-542142B805F4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59E51AE0-819D-57C3-D9F2-2F5FB90903F6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3007F3EE-2357-C1C6-5D80-4369E79CE399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9B9A6196-2850-9BCF-DC6C-85490D23A5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6748F8D5-895C-E12F-CB4E-D47A9BCBAFE4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55F1B957-34E2-F170-28AE-1431EF8DD65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E5806BA8-5FAE-1B30-2EC9-B110137583D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E374BC63-3725-D67B-0289-4B097513502A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336B4303-973E-6A98-6A01-32AC36AC1CEE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9E3BDD00-DD1C-FFB0-9D59-5FDF96240F5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48430271-4188-E93E-A94F-CFD04AC791A5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F89A046F-A672-9E5A-5F75-3A0313D8903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B6F07F27-C06B-DE86-3D1D-680E907D91A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D3AF0E1D-01A9-A5D3-1CF8-E6CE9290D152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C5FF277F-2B83-7504-06B0-F2CF98EEB094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7A14B6D6-CC53-6B12-BA14-8230D62C16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8BA73FE7-AEAE-3B57-74FC-718FE9E44062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E6FB425A-9644-A3E8-A3F2-E6C4267904E2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C54D99DD-BF7F-4A61-DADB-FD90AA72F15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29496FB2-A29D-C074-506E-172BDCB15834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C5077396-2984-B026-8B86-EBD78B73679E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627D5006-7ABB-4C83-7FBD-B8F60CC662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72BF2393-49C0-EC72-2702-F91CB6325AF8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C822D81D-FEDC-CD53-B655-4ED5E4646DF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0666C4AC-D32B-CBF7-C549-02D0B520530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E886A0C3-617A-1E22-F239-760147CFEC74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DAAA8B40-1832-601D-2783-0C04B2EEC7E1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1AEF84E1-4BC9-2411-3044-D119E8F781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ADEB5DA5-0D3C-8FD0-B382-5B63481D10BA}"/>
              </a:ext>
            </a:extLst>
          </p:cNvPr>
          <p:cNvSpPr/>
          <p:nvPr/>
        </p:nvSpPr>
        <p:spPr>
          <a:xfrm>
            <a:off x="9135915" y="727881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C119440E-34E4-2080-1AFD-C382E812FF41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7882022A-65FC-03B6-F32D-3A4402DE9D10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F6D9020F-BFDC-570C-5C3F-C11D62F812F6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D255FAB2-312B-4362-04CA-78D0B80593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05C4A736-0B4C-FD79-BF92-A33C661DAFC9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156CD2FC-40EC-6937-4820-581BF60D557B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2F1DAC62-10E4-DEDC-3E3C-F155478A572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3635B9E0-057A-8020-5FB5-06630C1A2665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60B4C852-9826-93FE-A853-373206293E9F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3009E579-6384-A705-660F-0410B23C9AE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72C91F61-C5F5-75B9-F1EA-C253175C4A6F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3D61E5FE-1AEA-1781-E4CC-3FABEA5AD6CB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2173FBBA-814C-AB58-86A3-C1B9B456C2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F6B2DC-EA94-3C5C-E03F-20DF93E2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695" y="4482776"/>
            <a:ext cx="5410433" cy="2567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92F6F-136C-608F-B34D-844D38540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070" y="1958067"/>
            <a:ext cx="5639587" cy="2743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958ED-42AE-B757-63A7-C632A2A2E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648" y="6946631"/>
            <a:ext cx="5410433" cy="2054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04338-D872-1EE0-6A29-81E38D776B4E}"/>
              </a:ext>
            </a:extLst>
          </p:cNvPr>
          <p:cNvSpPr txBox="1"/>
          <p:nvPr/>
        </p:nvSpPr>
        <p:spPr>
          <a:xfrm>
            <a:off x="3142888" y="4701649"/>
            <a:ext cx="10073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Partial Initialisation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AD8B9-BE9A-F15D-8C98-FB022181D7C1}"/>
              </a:ext>
            </a:extLst>
          </p:cNvPr>
          <p:cNvSpPr txBox="1"/>
          <p:nvPr/>
        </p:nvSpPr>
        <p:spPr>
          <a:xfrm>
            <a:off x="9292848" y="7044579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Skipping the size of the array.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5FC88-0C60-2077-D411-E7E63882797E}"/>
              </a:ext>
            </a:extLst>
          </p:cNvPr>
          <p:cNvSpPr txBox="1"/>
          <p:nvPr/>
        </p:nvSpPr>
        <p:spPr>
          <a:xfrm>
            <a:off x="2059026" y="8982826"/>
            <a:ext cx="92154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initialize an array with all elements set to 0.</a:t>
            </a:r>
          </a:p>
        </p:txBody>
      </p:sp>
    </p:spTree>
    <p:extLst>
      <p:ext uri="{BB962C8B-B14F-4D97-AF65-F5344CB8AC3E}">
        <p14:creationId xmlns:p14="http://schemas.microsoft.com/office/powerpoint/2010/main" val="26586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762">
          <a:extLst>
            <a:ext uri="{FF2B5EF4-FFF2-40B4-BE49-F238E27FC236}">
              <a16:creationId xmlns:a16="http://schemas.microsoft.com/office/drawing/2014/main" id="{9437A5BA-0AA6-BC65-A74A-02C2F2D6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15">
            <a:extLst>
              <a:ext uri="{FF2B5EF4-FFF2-40B4-BE49-F238E27FC236}">
                <a16:creationId xmlns:a16="http://schemas.microsoft.com/office/drawing/2014/main" id="{466EBF7C-8ADC-AFFF-16D8-C30706D648C6}"/>
              </a:ext>
            </a:extLst>
          </p:cNvPr>
          <p:cNvGrpSpPr/>
          <p:nvPr/>
        </p:nvGrpSpPr>
        <p:grpSpPr>
          <a:xfrm>
            <a:off x="417483" y="242356"/>
            <a:ext cx="5851053" cy="1309820"/>
            <a:chOff x="0" y="-241100"/>
            <a:chExt cx="7801404" cy="1746426"/>
          </a:xfrm>
        </p:grpSpPr>
        <p:grpSp>
          <p:nvGrpSpPr>
            <p:cNvPr id="765" name="Google Shape;765;p15">
              <a:extLst>
                <a:ext uri="{FF2B5EF4-FFF2-40B4-BE49-F238E27FC236}">
                  <a16:creationId xmlns:a16="http://schemas.microsoft.com/office/drawing/2014/main" id="{3483B1FF-6F38-5E22-9A60-E38E1837D4ED}"/>
                </a:ext>
              </a:extLst>
            </p:cNvPr>
            <p:cNvGrpSpPr/>
            <p:nvPr/>
          </p:nvGrpSpPr>
          <p:grpSpPr>
            <a:xfrm>
              <a:off x="0" y="-241100"/>
              <a:ext cx="2173363" cy="520366"/>
              <a:chOff x="0" y="-47625"/>
              <a:chExt cx="429306" cy="102789"/>
            </a:xfrm>
          </p:grpSpPr>
          <p:sp>
            <p:nvSpPr>
              <p:cNvPr id="766" name="Google Shape;766;p15">
                <a:extLst>
                  <a:ext uri="{FF2B5EF4-FFF2-40B4-BE49-F238E27FC236}">
                    <a16:creationId xmlns:a16="http://schemas.microsoft.com/office/drawing/2014/main" id="{280A9E69-0D63-77C9-5800-16C25AB5633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>
                <a:extLst>
                  <a:ext uri="{FF2B5EF4-FFF2-40B4-BE49-F238E27FC236}">
                    <a16:creationId xmlns:a16="http://schemas.microsoft.com/office/drawing/2014/main" id="{0FCC305D-1C4A-E54F-2567-282D2FAF55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8" name="Google Shape;768;p15">
              <a:extLst>
                <a:ext uri="{FF2B5EF4-FFF2-40B4-BE49-F238E27FC236}">
                  <a16:creationId xmlns:a16="http://schemas.microsoft.com/office/drawing/2014/main" id="{793A46BB-206A-8E58-F898-19EC132B81FC}"/>
                </a:ext>
              </a:extLst>
            </p:cNvPr>
            <p:cNvGrpSpPr/>
            <p:nvPr/>
          </p:nvGrpSpPr>
          <p:grpSpPr>
            <a:xfrm>
              <a:off x="2571714" y="-241100"/>
              <a:ext cx="2173363" cy="520366"/>
              <a:chOff x="0" y="-47625"/>
              <a:chExt cx="429306" cy="102789"/>
            </a:xfrm>
          </p:grpSpPr>
          <p:sp>
            <p:nvSpPr>
              <p:cNvPr id="769" name="Google Shape;769;p15">
                <a:extLst>
                  <a:ext uri="{FF2B5EF4-FFF2-40B4-BE49-F238E27FC236}">
                    <a16:creationId xmlns:a16="http://schemas.microsoft.com/office/drawing/2014/main" id="{8458F179-25A3-49B0-846D-957829476F0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5">
                <a:extLst>
                  <a:ext uri="{FF2B5EF4-FFF2-40B4-BE49-F238E27FC236}">
                    <a16:creationId xmlns:a16="http://schemas.microsoft.com/office/drawing/2014/main" id="{9CEC7823-F807-E59A-7FD9-D75A065066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5">
              <a:extLst>
                <a:ext uri="{FF2B5EF4-FFF2-40B4-BE49-F238E27FC236}">
                  <a16:creationId xmlns:a16="http://schemas.microsoft.com/office/drawing/2014/main" id="{880C2250-736C-6B2A-60C7-CEBC0B570028}"/>
                </a:ext>
              </a:extLst>
            </p:cNvPr>
            <p:cNvGrpSpPr/>
            <p:nvPr/>
          </p:nvGrpSpPr>
          <p:grpSpPr>
            <a:xfrm>
              <a:off x="1345333" y="575063"/>
              <a:ext cx="2173363" cy="520366"/>
              <a:chOff x="0" y="-47625"/>
              <a:chExt cx="429306" cy="102789"/>
            </a:xfrm>
          </p:grpSpPr>
          <p:sp>
            <p:nvSpPr>
              <p:cNvPr id="772" name="Google Shape;772;p15">
                <a:extLst>
                  <a:ext uri="{FF2B5EF4-FFF2-40B4-BE49-F238E27FC236}">
                    <a16:creationId xmlns:a16="http://schemas.microsoft.com/office/drawing/2014/main" id="{2DF76C41-5133-B83F-AC74-99E6CD0EF27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5">
                <a:extLst>
                  <a:ext uri="{FF2B5EF4-FFF2-40B4-BE49-F238E27FC236}">
                    <a16:creationId xmlns:a16="http://schemas.microsoft.com/office/drawing/2014/main" id="{1EAE3473-6A47-71B5-165C-45F2BF962D9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15">
              <a:extLst>
                <a:ext uri="{FF2B5EF4-FFF2-40B4-BE49-F238E27FC236}">
                  <a16:creationId xmlns:a16="http://schemas.microsoft.com/office/drawing/2014/main" id="{14F71B9A-2051-AB0C-2ACC-5074BB2D9DF7}"/>
                </a:ext>
              </a:extLst>
            </p:cNvPr>
            <p:cNvGrpSpPr/>
            <p:nvPr/>
          </p:nvGrpSpPr>
          <p:grpSpPr>
            <a:xfrm>
              <a:off x="3658396" y="563641"/>
              <a:ext cx="2173363" cy="520366"/>
              <a:chOff x="0" y="-47625"/>
              <a:chExt cx="429306" cy="102789"/>
            </a:xfrm>
          </p:grpSpPr>
          <p:sp>
            <p:nvSpPr>
              <p:cNvPr id="775" name="Google Shape;775;p15">
                <a:extLst>
                  <a:ext uri="{FF2B5EF4-FFF2-40B4-BE49-F238E27FC236}">
                    <a16:creationId xmlns:a16="http://schemas.microsoft.com/office/drawing/2014/main" id="{CABF4CEF-494C-49CC-D52F-59842F5DD407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5">
                <a:extLst>
                  <a:ext uri="{FF2B5EF4-FFF2-40B4-BE49-F238E27FC236}">
                    <a16:creationId xmlns:a16="http://schemas.microsoft.com/office/drawing/2014/main" id="{09CF0BC9-D5AD-1AB4-A957-F6B9AF1AF97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7" name="Google Shape;777;p15">
              <a:extLst>
                <a:ext uri="{FF2B5EF4-FFF2-40B4-BE49-F238E27FC236}">
                  <a16:creationId xmlns:a16="http://schemas.microsoft.com/office/drawing/2014/main" id="{9322CDE9-2FB5-91CF-43A6-D40FAAAE6199}"/>
                </a:ext>
              </a:extLst>
            </p:cNvPr>
            <p:cNvGrpSpPr/>
            <p:nvPr/>
          </p:nvGrpSpPr>
          <p:grpSpPr>
            <a:xfrm>
              <a:off x="5314643" y="-241100"/>
              <a:ext cx="1191036" cy="520366"/>
              <a:chOff x="0" y="-47625"/>
              <a:chExt cx="235266" cy="102789"/>
            </a:xfrm>
          </p:grpSpPr>
          <p:sp>
            <p:nvSpPr>
              <p:cNvPr id="778" name="Google Shape;778;p15">
                <a:extLst>
                  <a:ext uri="{FF2B5EF4-FFF2-40B4-BE49-F238E27FC236}">
                    <a16:creationId xmlns:a16="http://schemas.microsoft.com/office/drawing/2014/main" id="{89624322-BE01-1D25-B0EB-0A585AD9C653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5">
                <a:extLst>
                  <a:ext uri="{FF2B5EF4-FFF2-40B4-BE49-F238E27FC236}">
                    <a16:creationId xmlns:a16="http://schemas.microsoft.com/office/drawing/2014/main" id="{355FBD9B-E30D-AEEB-79D1-1B9815AE181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15">
              <a:extLst>
                <a:ext uri="{FF2B5EF4-FFF2-40B4-BE49-F238E27FC236}">
                  <a16:creationId xmlns:a16="http://schemas.microsoft.com/office/drawing/2014/main" id="{2C4F25C0-F2C4-C1ED-2FE0-C12F33A6000A}"/>
                </a:ext>
              </a:extLst>
            </p:cNvPr>
            <p:cNvGrpSpPr/>
            <p:nvPr/>
          </p:nvGrpSpPr>
          <p:grpSpPr>
            <a:xfrm>
              <a:off x="6610368" y="563641"/>
              <a:ext cx="1191036" cy="520366"/>
              <a:chOff x="0" y="-47625"/>
              <a:chExt cx="235266" cy="102789"/>
            </a:xfrm>
          </p:grpSpPr>
          <p:sp>
            <p:nvSpPr>
              <p:cNvPr id="781" name="Google Shape;781;p15">
                <a:extLst>
                  <a:ext uri="{FF2B5EF4-FFF2-40B4-BE49-F238E27FC236}">
                    <a16:creationId xmlns:a16="http://schemas.microsoft.com/office/drawing/2014/main" id="{B6125785-C2B7-CD21-8C20-440DE120921A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>
                <a:extLst>
                  <a:ext uri="{FF2B5EF4-FFF2-40B4-BE49-F238E27FC236}">
                    <a16:creationId xmlns:a16="http://schemas.microsoft.com/office/drawing/2014/main" id="{70AC35F2-B5E6-6939-0DE9-F200B00639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15">
              <a:extLst>
                <a:ext uri="{FF2B5EF4-FFF2-40B4-BE49-F238E27FC236}">
                  <a16:creationId xmlns:a16="http://schemas.microsoft.com/office/drawing/2014/main" id="{9B828ED7-4C31-DA4C-5B5E-A9F364BA8A65}"/>
                </a:ext>
              </a:extLst>
            </p:cNvPr>
            <p:cNvGrpSpPr/>
            <p:nvPr/>
          </p:nvGrpSpPr>
          <p:grpSpPr>
            <a:xfrm>
              <a:off x="0" y="586483"/>
              <a:ext cx="1202459" cy="497523"/>
              <a:chOff x="0" y="-47625"/>
              <a:chExt cx="237523" cy="98276"/>
            </a:xfrm>
          </p:grpSpPr>
          <p:sp>
            <p:nvSpPr>
              <p:cNvPr id="784" name="Google Shape;784;p15">
                <a:extLst>
                  <a:ext uri="{FF2B5EF4-FFF2-40B4-BE49-F238E27FC236}">
                    <a16:creationId xmlns:a16="http://schemas.microsoft.com/office/drawing/2014/main" id="{51BBE967-DA9F-5D48-C6E8-FBB4E050D231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5">
                <a:extLst>
                  <a:ext uri="{FF2B5EF4-FFF2-40B4-BE49-F238E27FC236}">
                    <a16:creationId xmlns:a16="http://schemas.microsoft.com/office/drawing/2014/main" id="{9B724F44-EACD-3460-F30D-4856D9A07A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15">
              <a:extLst>
                <a:ext uri="{FF2B5EF4-FFF2-40B4-BE49-F238E27FC236}">
                  <a16:creationId xmlns:a16="http://schemas.microsoft.com/office/drawing/2014/main" id="{D73C3A05-0AA2-7210-CE0B-3AA4AB2AD546}"/>
                </a:ext>
              </a:extLst>
            </p:cNvPr>
            <p:cNvGrpSpPr/>
            <p:nvPr/>
          </p:nvGrpSpPr>
          <p:grpSpPr>
            <a:xfrm>
              <a:off x="0" y="165166"/>
              <a:ext cx="4377449" cy="520366"/>
              <a:chOff x="0" y="-47625"/>
              <a:chExt cx="864681" cy="102789"/>
            </a:xfrm>
          </p:grpSpPr>
          <p:sp>
            <p:nvSpPr>
              <p:cNvPr id="787" name="Google Shape;787;p15">
                <a:extLst>
                  <a:ext uri="{FF2B5EF4-FFF2-40B4-BE49-F238E27FC236}">
                    <a16:creationId xmlns:a16="http://schemas.microsoft.com/office/drawing/2014/main" id="{CA395554-4A26-4157-6594-5BC177A7BB8A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5">
                <a:extLst>
                  <a:ext uri="{FF2B5EF4-FFF2-40B4-BE49-F238E27FC236}">
                    <a16:creationId xmlns:a16="http://schemas.microsoft.com/office/drawing/2014/main" id="{D9F6BC70-C8D9-149A-8083-9CC17E8CFA3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15">
              <a:extLst>
                <a:ext uri="{FF2B5EF4-FFF2-40B4-BE49-F238E27FC236}">
                  <a16:creationId xmlns:a16="http://schemas.microsoft.com/office/drawing/2014/main" id="{F029EC21-C16B-7D04-2F09-BB0CBA2D96CB}"/>
                </a:ext>
              </a:extLst>
            </p:cNvPr>
            <p:cNvGrpSpPr/>
            <p:nvPr/>
          </p:nvGrpSpPr>
          <p:grpSpPr>
            <a:xfrm>
              <a:off x="0" y="984960"/>
              <a:ext cx="4377449" cy="520366"/>
              <a:chOff x="0" y="-47625"/>
              <a:chExt cx="864681" cy="102789"/>
            </a:xfrm>
          </p:grpSpPr>
          <p:sp>
            <p:nvSpPr>
              <p:cNvPr id="790" name="Google Shape;790;p15">
                <a:extLst>
                  <a:ext uri="{FF2B5EF4-FFF2-40B4-BE49-F238E27FC236}">
                    <a16:creationId xmlns:a16="http://schemas.microsoft.com/office/drawing/2014/main" id="{89214166-D6F6-D490-4E25-9CD6C2DAF56D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5">
                <a:extLst>
                  <a:ext uri="{FF2B5EF4-FFF2-40B4-BE49-F238E27FC236}">
                    <a16:creationId xmlns:a16="http://schemas.microsoft.com/office/drawing/2014/main" id="{62DDA8C6-AB20-A98E-6691-5713069564D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2" name="Google Shape;792;p15">
            <a:extLst>
              <a:ext uri="{FF2B5EF4-FFF2-40B4-BE49-F238E27FC236}">
                <a16:creationId xmlns:a16="http://schemas.microsoft.com/office/drawing/2014/main" id="{B6620883-3E10-B15E-7EF3-46D907D46998}"/>
              </a:ext>
            </a:extLst>
          </p:cNvPr>
          <p:cNvGrpSpPr/>
          <p:nvPr/>
        </p:nvGrpSpPr>
        <p:grpSpPr>
          <a:xfrm>
            <a:off x="11999777" y="8693803"/>
            <a:ext cx="5851054" cy="1309820"/>
            <a:chOff x="0" y="0"/>
            <a:chExt cx="7801405" cy="1746426"/>
          </a:xfrm>
        </p:grpSpPr>
        <p:grpSp>
          <p:nvGrpSpPr>
            <p:cNvPr id="793" name="Google Shape;793;p15">
              <a:extLst>
                <a:ext uri="{FF2B5EF4-FFF2-40B4-BE49-F238E27FC236}">
                  <a16:creationId xmlns:a16="http://schemas.microsoft.com/office/drawing/2014/main" id="{C9ACE145-2752-03C3-6A61-F72E81D63500}"/>
                </a:ext>
              </a:extLst>
            </p:cNvPr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794" name="Google Shape;794;p15">
                <a:extLst>
                  <a:ext uri="{FF2B5EF4-FFF2-40B4-BE49-F238E27FC236}">
                    <a16:creationId xmlns:a16="http://schemas.microsoft.com/office/drawing/2014/main" id="{99760B6D-2D41-414C-2C12-E2303C19EB8C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5">
                <a:extLst>
                  <a:ext uri="{FF2B5EF4-FFF2-40B4-BE49-F238E27FC236}">
                    <a16:creationId xmlns:a16="http://schemas.microsoft.com/office/drawing/2014/main" id="{66D15E06-C5A4-9192-D91F-C72D824B1CC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15">
              <a:extLst>
                <a:ext uri="{FF2B5EF4-FFF2-40B4-BE49-F238E27FC236}">
                  <a16:creationId xmlns:a16="http://schemas.microsoft.com/office/drawing/2014/main" id="{8836CB29-2A93-D44F-9525-BBB39DB16B45}"/>
                </a:ext>
              </a:extLst>
            </p:cNvPr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797" name="Google Shape;797;p15">
                <a:extLst>
                  <a:ext uri="{FF2B5EF4-FFF2-40B4-BE49-F238E27FC236}">
                    <a16:creationId xmlns:a16="http://schemas.microsoft.com/office/drawing/2014/main" id="{F38E2000-7F42-4C8C-93E3-61DEAE32EE6A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5">
                <a:extLst>
                  <a:ext uri="{FF2B5EF4-FFF2-40B4-BE49-F238E27FC236}">
                    <a16:creationId xmlns:a16="http://schemas.microsoft.com/office/drawing/2014/main" id="{6EB9C26A-47C7-FE66-E12E-FEF5904270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5">
              <a:extLst>
                <a:ext uri="{FF2B5EF4-FFF2-40B4-BE49-F238E27FC236}">
                  <a16:creationId xmlns:a16="http://schemas.microsoft.com/office/drawing/2014/main" id="{432F77D1-AFF0-03EB-2C88-C207B6A33CC3}"/>
                </a:ext>
              </a:extLst>
            </p:cNvPr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800" name="Google Shape;800;p15">
                <a:extLst>
                  <a:ext uri="{FF2B5EF4-FFF2-40B4-BE49-F238E27FC236}">
                    <a16:creationId xmlns:a16="http://schemas.microsoft.com/office/drawing/2014/main" id="{DA29C62B-A20B-F6A3-026D-443582AAABDF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5">
                <a:extLst>
                  <a:ext uri="{FF2B5EF4-FFF2-40B4-BE49-F238E27FC236}">
                    <a16:creationId xmlns:a16="http://schemas.microsoft.com/office/drawing/2014/main" id="{5BE52FCB-EA25-73FB-D754-2CDE3C1BB14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15">
              <a:extLst>
                <a:ext uri="{FF2B5EF4-FFF2-40B4-BE49-F238E27FC236}">
                  <a16:creationId xmlns:a16="http://schemas.microsoft.com/office/drawing/2014/main" id="{1E855A83-4A6A-C3BA-F749-AE19AD4726BE}"/>
                </a:ext>
              </a:extLst>
            </p:cNvPr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803" name="Google Shape;803;p15">
                <a:extLst>
                  <a:ext uri="{FF2B5EF4-FFF2-40B4-BE49-F238E27FC236}">
                    <a16:creationId xmlns:a16="http://schemas.microsoft.com/office/drawing/2014/main" id="{31F81899-1E02-E736-C61B-9EFEAA67BB54}"/>
                  </a:ext>
                </a:extLst>
              </p:cNvPr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5">
                <a:extLst>
                  <a:ext uri="{FF2B5EF4-FFF2-40B4-BE49-F238E27FC236}">
                    <a16:creationId xmlns:a16="http://schemas.microsoft.com/office/drawing/2014/main" id="{DB8367B5-0B5A-7139-1D4D-C9E1963B32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5">
              <a:extLst>
                <a:ext uri="{FF2B5EF4-FFF2-40B4-BE49-F238E27FC236}">
                  <a16:creationId xmlns:a16="http://schemas.microsoft.com/office/drawing/2014/main" id="{E43EB071-5EA0-F0D7-0374-BF1822C11F28}"/>
                </a:ext>
              </a:extLst>
            </p:cNvPr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806" name="Google Shape;806;p15">
                <a:extLst>
                  <a:ext uri="{FF2B5EF4-FFF2-40B4-BE49-F238E27FC236}">
                    <a16:creationId xmlns:a16="http://schemas.microsoft.com/office/drawing/2014/main" id="{6C17B825-98BD-D163-D175-0FABF36B2E35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>
                <a:extLst>
                  <a:ext uri="{FF2B5EF4-FFF2-40B4-BE49-F238E27FC236}">
                    <a16:creationId xmlns:a16="http://schemas.microsoft.com/office/drawing/2014/main" id="{E359E025-87B2-3F07-0825-A67D289D13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15">
              <a:extLst>
                <a:ext uri="{FF2B5EF4-FFF2-40B4-BE49-F238E27FC236}">
                  <a16:creationId xmlns:a16="http://schemas.microsoft.com/office/drawing/2014/main" id="{01D34880-E1EC-C464-1B4F-89D3D9AFD34B}"/>
                </a:ext>
              </a:extLst>
            </p:cNvPr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809" name="Google Shape;809;p15">
                <a:extLst>
                  <a:ext uri="{FF2B5EF4-FFF2-40B4-BE49-F238E27FC236}">
                    <a16:creationId xmlns:a16="http://schemas.microsoft.com/office/drawing/2014/main" id="{9EBA740B-3BE7-3612-E7DB-6C151558F769}"/>
                  </a:ext>
                </a:extLst>
              </p:cNvPr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>
                <a:extLst>
                  <a:ext uri="{FF2B5EF4-FFF2-40B4-BE49-F238E27FC236}">
                    <a16:creationId xmlns:a16="http://schemas.microsoft.com/office/drawing/2014/main" id="{73A5884E-DBBD-B90F-C759-66ECE71CB5C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5">
              <a:extLst>
                <a:ext uri="{FF2B5EF4-FFF2-40B4-BE49-F238E27FC236}">
                  <a16:creationId xmlns:a16="http://schemas.microsoft.com/office/drawing/2014/main" id="{6DCB9175-4DB8-13A1-6F11-EF753A2D064E}"/>
                </a:ext>
              </a:extLst>
            </p:cNvPr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812" name="Google Shape;812;p15">
                <a:extLst>
                  <a:ext uri="{FF2B5EF4-FFF2-40B4-BE49-F238E27FC236}">
                    <a16:creationId xmlns:a16="http://schemas.microsoft.com/office/drawing/2014/main" id="{299C2F46-84E2-1DB0-11FD-02500AB45B44}"/>
                  </a:ext>
                </a:extLst>
              </p:cNvPr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>
                <a:extLst>
                  <a:ext uri="{FF2B5EF4-FFF2-40B4-BE49-F238E27FC236}">
                    <a16:creationId xmlns:a16="http://schemas.microsoft.com/office/drawing/2014/main" id="{7BD40E6C-4994-DB52-2025-EC4ED0F0BD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4" name="Google Shape;814;p15">
              <a:extLst>
                <a:ext uri="{FF2B5EF4-FFF2-40B4-BE49-F238E27FC236}">
                  <a16:creationId xmlns:a16="http://schemas.microsoft.com/office/drawing/2014/main" id="{6CAA41C4-84E7-A9AB-E7CD-3E3F120B3DED}"/>
                </a:ext>
              </a:extLst>
            </p:cNvPr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815" name="Google Shape;815;p15">
                <a:extLst>
                  <a:ext uri="{FF2B5EF4-FFF2-40B4-BE49-F238E27FC236}">
                    <a16:creationId xmlns:a16="http://schemas.microsoft.com/office/drawing/2014/main" id="{1E99042B-4C21-6ED0-C33B-368D5A570617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5">
                <a:extLst>
                  <a:ext uri="{FF2B5EF4-FFF2-40B4-BE49-F238E27FC236}">
                    <a16:creationId xmlns:a16="http://schemas.microsoft.com/office/drawing/2014/main" id="{9F2CB4C6-5B80-8C10-CD37-E3168BFFA86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5">
              <a:extLst>
                <a:ext uri="{FF2B5EF4-FFF2-40B4-BE49-F238E27FC236}">
                  <a16:creationId xmlns:a16="http://schemas.microsoft.com/office/drawing/2014/main" id="{67DA1B98-EAB3-CD22-B1AA-A69F1EF7D880}"/>
                </a:ext>
              </a:extLst>
            </p:cNvPr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818" name="Google Shape;818;p15">
                <a:extLst>
                  <a:ext uri="{FF2B5EF4-FFF2-40B4-BE49-F238E27FC236}">
                    <a16:creationId xmlns:a16="http://schemas.microsoft.com/office/drawing/2014/main" id="{2B98C3BA-D777-7656-7680-461423400F05}"/>
                  </a:ext>
                </a:extLst>
              </p:cNvPr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5">
                <a:extLst>
                  <a:ext uri="{FF2B5EF4-FFF2-40B4-BE49-F238E27FC236}">
                    <a16:creationId xmlns:a16="http://schemas.microsoft.com/office/drawing/2014/main" id="{55951B36-242B-DDE2-F7CD-B6C8CEF4072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0" name="Google Shape;820;p15">
            <a:extLst>
              <a:ext uri="{FF2B5EF4-FFF2-40B4-BE49-F238E27FC236}">
                <a16:creationId xmlns:a16="http://schemas.microsoft.com/office/drawing/2014/main" id="{9337DAB3-715C-A8BB-87D6-3C88A3E3BFDF}"/>
              </a:ext>
            </a:extLst>
          </p:cNvPr>
          <p:cNvSpPr/>
          <p:nvPr/>
        </p:nvSpPr>
        <p:spPr>
          <a:xfrm>
            <a:off x="8960541" y="1105465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24" name="Google Shape;824;p15">
            <a:extLst>
              <a:ext uri="{FF2B5EF4-FFF2-40B4-BE49-F238E27FC236}">
                <a16:creationId xmlns:a16="http://schemas.microsoft.com/office/drawing/2014/main" id="{EBB08457-7B1B-A1EF-C573-2BEF94719388}"/>
              </a:ext>
            </a:extLst>
          </p:cNvPr>
          <p:cNvSpPr txBox="1"/>
          <p:nvPr/>
        </p:nvSpPr>
        <p:spPr>
          <a:xfrm>
            <a:off x="874262" y="2718867"/>
            <a:ext cx="16013490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 C, arrays use </a:t>
            </a:r>
            <a:r>
              <a:rPr lang="en-US" sz="28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zero-based indexing, 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meaning the count starts at 0.</a:t>
            </a:r>
          </a:p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The first element is at index 0, and for an array of size N, the last element is at index N-1.</a:t>
            </a:r>
            <a:endParaRPr sz="28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grpSp>
        <p:nvGrpSpPr>
          <p:cNvPr id="825" name="Google Shape;825;p15">
            <a:extLst>
              <a:ext uri="{FF2B5EF4-FFF2-40B4-BE49-F238E27FC236}">
                <a16:creationId xmlns:a16="http://schemas.microsoft.com/office/drawing/2014/main" id="{1165454D-F560-18BF-DF92-0B59CD9F2615}"/>
              </a:ext>
            </a:extLst>
          </p:cNvPr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826" name="Google Shape;826;p15">
              <a:extLst>
                <a:ext uri="{FF2B5EF4-FFF2-40B4-BE49-F238E27FC236}">
                  <a16:creationId xmlns:a16="http://schemas.microsoft.com/office/drawing/2014/main" id="{CF095761-D56A-5B0B-29F8-F30F63C57A3C}"/>
                </a:ext>
              </a:extLst>
            </p:cNvPr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827" name="Google Shape;827;p15">
                <a:extLst>
                  <a:ext uri="{FF2B5EF4-FFF2-40B4-BE49-F238E27FC236}">
                    <a16:creationId xmlns:a16="http://schemas.microsoft.com/office/drawing/2014/main" id="{6D5E52F5-0508-708F-BC4A-C8E0D90178FC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5">
                <a:extLst>
                  <a:ext uri="{FF2B5EF4-FFF2-40B4-BE49-F238E27FC236}">
                    <a16:creationId xmlns:a16="http://schemas.microsoft.com/office/drawing/2014/main" id="{4DD4EE95-0FAF-0DA7-E243-93E6466AC41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5">
              <a:extLst>
                <a:ext uri="{FF2B5EF4-FFF2-40B4-BE49-F238E27FC236}">
                  <a16:creationId xmlns:a16="http://schemas.microsoft.com/office/drawing/2014/main" id="{65DBD806-39E6-9CB1-FCAD-CA89020B8734}"/>
                </a:ext>
              </a:extLst>
            </p:cNvPr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830" name="Google Shape;830;p15">
                <a:extLst>
                  <a:ext uri="{FF2B5EF4-FFF2-40B4-BE49-F238E27FC236}">
                    <a16:creationId xmlns:a16="http://schemas.microsoft.com/office/drawing/2014/main" id="{E2336934-C235-AA83-B103-3237C65899E3}"/>
                  </a:ext>
                </a:extLst>
              </p:cNvPr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5">
                <a:extLst>
                  <a:ext uri="{FF2B5EF4-FFF2-40B4-BE49-F238E27FC236}">
                    <a16:creationId xmlns:a16="http://schemas.microsoft.com/office/drawing/2014/main" id="{44093005-A38E-5656-8306-A6AF46A79C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15">
              <a:extLst>
                <a:ext uri="{FF2B5EF4-FFF2-40B4-BE49-F238E27FC236}">
                  <a16:creationId xmlns:a16="http://schemas.microsoft.com/office/drawing/2014/main" id="{09CC1079-3873-6BBC-9787-64C4300CD614}"/>
                </a:ext>
              </a:extLst>
            </p:cNvPr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833" name="Google Shape;833;p15">
                <a:extLst>
                  <a:ext uri="{FF2B5EF4-FFF2-40B4-BE49-F238E27FC236}">
                    <a16:creationId xmlns:a16="http://schemas.microsoft.com/office/drawing/2014/main" id="{D200D7B5-47F7-03B1-2801-86AA1DD41028}"/>
                  </a:ext>
                </a:extLst>
              </p:cNvPr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5">
                <a:extLst>
                  <a:ext uri="{FF2B5EF4-FFF2-40B4-BE49-F238E27FC236}">
                    <a16:creationId xmlns:a16="http://schemas.microsoft.com/office/drawing/2014/main" id="{6E03010D-E86F-C565-BC01-65A96C3B103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5">
              <a:extLst>
                <a:ext uri="{FF2B5EF4-FFF2-40B4-BE49-F238E27FC236}">
                  <a16:creationId xmlns:a16="http://schemas.microsoft.com/office/drawing/2014/main" id="{8353D887-8329-AD5D-02F1-6C0E5D31501E}"/>
                </a:ext>
              </a:extLst>
            </p:cNvPr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836" name="Google Shape;836;p15">
                <a:extLst>
                  <a:ext uri="{FF2B5EF4-FFF2-40B4-BE49-F238E27FC236}">
                    <a16:creationId xmlns:a16="http://schemas.microsoft.com/office/drawing/2014/main" id="{B3E83FD1-0D75-9CA0-E0CF-695BBE59E707}"/>
                  </a:ext>
                </a:extLst>
              </p:cNvPr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5">
                <a:extLst>
                  <a:ext uri="{FF2B5EF4-FFF2-40B4-BE49-F238E27FC236}">
                    <a16:creationId xmlns:a16="http://schemas.microsoft.com/office/drawing/2014/main" id="{AA3C980A-6B33-5739-D06B-E1232042BE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763;p15">
            <a:extLst>
              <a:ext uri="{FF2B5EF4-FFF2-40B4-BE49-F238E27FC236}">
                <a16:creationId xmlns:a16="http://schemas.microsoft.com/office/drawing/2014/main" id="{C9F78C3A-9724-671B-44C2-6848EC61270A}"/>
              </a:ext>
            </a:extLst>
          </p:cNvPr>
          <p:cNvSpPr txBox="1"/>
          <p:nvPr/>
        </p:nvSpPr>
        <p:spPr>
          <a:xfrm>
            <a:off x="868177" y="1917586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ZERO-BASED INDEXING </a:t>
            </a:r>
            <a:endParaRPr sz="3600" u="sng" dirty="0"/>
          </a:p>
        </p:txBody>
      </p:sp>
      <p:sp>
        <p:nvSpPr>
          <p:cNvPr id="6" name="Google Shape;763;p15">
            <a:extLst>
              <a:ext uri="{FF2B5EF4-FFF2-40B4-BE49-F238E27FC236}">
                <a16:creationId xmlns:a16="http://schemas.microsoft.com/office/drawing/2014/main" id="{FACCE92B-CD08-7490-5286-4717C2CBF7D5}"/>
              </a:ext>
            </a:extLst>
          </p:cNvPr>
          <p:cNvSpPr txBox="1"/>
          <p:nvPr/>
        </p:nvSpPr>
        <p:spPr>
          <a:xfrm>
            <a:off x="868177" y="4323569"/>
            <a:ext cx="837731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Accessing Elements &amp; Looping</a:t>
            </a:r>
            <a:r>
              <a:rPr lang="en-US" sz="3600" b="0" i="0" u="sng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  </a:t>
            </a:r>
            <a:endParaRPr sz="3600" u="sng" dirty="0"/>
          </a:p>
        </p:txBody>
      </p:sp>
      <p:sp>
        <p:nvSpPr>
          <p:cNvPr id="7" name="Google Shape;824;p15">
            <a:extLst>
              <a:ext uri="{FF2B5EF4-FFF2-40B4-BE49-F238E27FC236}">
                <a16:creationId xmlns:a16="http://schemas.microsoft.com/office/drawing/2014/main" id="{9C9C269B-50AD-7E6F-8053-479160FC5C4F}"/>
              </a:ext>
            </a:extLst>
          </p:cNvPr>
          <p:cNvSpPr txBox="1"/>
          <p:nvPr/>
        </p:nvSpPr>
        <p:spPr>
          <a:xfrm>
            <a:off x="874262" y="5093543"/>
            <a:ext cx="16013490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Accessing Elements: 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You can read or change an element's value using its index.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read the first element: int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firstValue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=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myNumbers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[0];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To change the second element: </a:t>
            </a:r>
            <a:r>
              <a:rPr lang="en-US" sz="28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myNumbers</a:t>
            </a:r>
            <a:r>
              <a:rPr lang="en-US" sz="2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[1] = 25;</a:t>
            </a:r>
          </a:p>
          <a:p>
            <a:pPr marL="457200" marR="0" lvl="0" indent="-45720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24741-21FD-2CDD-0D22-86B44D74C5CD}"/>
              </a:ext>
            </a:extLst>
          </p:cNvPr>
          <p:cNvSpPr txBox="1"/>
          <p:nvPr/>
        </p:nvSpPr>
        <p:spPr>
          <a:xfrm>
            <a:off x="2361131" y="7310355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int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myNumbers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 ] = {10, 20, 30, 40, 50};</a:t>
            </a:r>
          </a:p>
          <a:p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(int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= 0;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&lt; 5;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++) {</a:t>
            </a:r>
          </a:p>
          <a:p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printf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("Element at index %d is %d\n",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myNumbers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[</a:t>
            </a:r>
            <a:r>
              <a:rPr lang="en-IN" sz="2400" i="1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]);</a:t>
            </a:r>
          </a:p>
          <a:p>
            <a:r>
              <a:rPr lang="en-IN" sz="2400" i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893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19"/>
          <p:cNvGrpSpPr/>
          <p:nvPr/>
        </p:nvGrpSpPr>
        <p:grpSpPr>
          <a:xfrm rot="2821008">
            <a:off x="16959926" y="165868"/>
            <a:ext cx="1057412" cy="1194325"/>
            <a:chOff x="-95788" y="-89271"/>
            <a:chExt cx="1409883" cy="1592433"/>
          </a:xfrm>
        </p:grpSpPr>
        <p:grpSp>
          <p:nvGrpSpPr>
            <p:cNvPr id="1098" name="Google Shape;1098;p19"/>
            <p:cNvGrpSpPr/>
            <p:nvPr/>
          </p:nvGrpSpPr>
          <p:grpSpPr>
            <a:xfrm rot="-2821008">
              <a:off x="134749" y="283003"/>
              <a:ext cx="943438" cy="1040647"/>
              <a:chOff x="0" y="-47625"/>
              <a:chExt cx="343153" cy="378511"/>
            </a:xfrm>
          </p:grpSpPr>
          <p:sp>
            <p:nvSpPr>
              <p:cNvPr id="1099" name="Google Shape;1099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19"/>
            <p:cNvGrpSpPr/>
            <p:nvPr/>
          </p:nvGrpSpPr>
          <p:grpSpPr>
            <a:xfrm rot="-2821008">
              <a:off x="140122" y="90242"/>
              <a:ext cx="943438" cy="1040647"/>
              <a:chOff x="0" y="-47625"/>
              <a:chExt cx="343153" cy="378511"/>
            </a:xfrm>
          </p:grpSpPr>
          <p:sp>
            <p:nvSpPr>
              <p:cNvPr id="1102" name="Google Shape;1102;p19"/>
              <p:cNvSpPr/>
              <p:nvPr/>
            </p:nvSpPr>
            <p:spPr>
              <a:xfrm>
                <a:off x="0" y="0"/>
                <a:ext cx="343153" cy="330886"/>
              </a:xfrm>
              <a:custGeom>
                <a:avLst/>
                <a:gdLst/>
                <a:ahLst/>
                <a:cxnLst/>
                <a:rect l="l" t="t" r="r" b="b"/>
                <a:pathLst>
                  <a:path w="343153" h="330886" extrusionOk="0">
                    <a:moveTo>
                      <a:pt x="165443" y="0"/>
                    </a:moveTo>
                    <a:lnTo>
                      <a:pt x="177710" y="0"/>
                    </a:lnTo>
                    <a:cubicBezTo>
                      <a:pt x="221589" y="0"/>
                      <a:pt x="263670" y="17431"/>
                      <a:pt x="294696" y="48457"/>
                    </a:cubicBezTo>
                    <a:cubicBezTo>
                      <a:pt x="325723" y="79484"/>
                      <a:pt x="343153" y="121565"/>
                      <a:pt x="343153" y="165443"/>
                    </a:cubicBezTo>
                    <a:lnTo>
                      <a:pt x="343153" y="165443"/>
                    </a:lnTo>
                    <a:cubicBezTo>
                      <a:pt x="343153" y="256814"/>
                      <a:pt x="269082" y="330886"/>
                      <a:pt x="177710" y="330886"/>
                    </a:cubicBezTo>
                    <a:lnTo>
                      <a:pt x="165443" y="330886"/>
                    </a:lnTo>
                    <a:cubicBezTo>
                      <a:pt x="74071" y="330886"/>
                      <a:pt x="0" y="256814"/>
                      <a:pt x="0" y="165443"/>
                    </a:cubicBezTo>
                    <a:lnTo>
                      <a:pt x="0" y="165443"/>
                    </a:lnTo>
                    <a:cubicBezTo>
                      <a:pt x="0" y="74071"/>
                      <a:pt x="74071" y="0"/>
                      <a:pt x="165443" y="0"/>
                    </a:cubicBezTo>
                    <a:close/>
                  </a:path>
                </a:pathLst>
              </a:custGeom>
              <a:solidFill>
                <a:srgbClr val="F68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9"/>
              <p:cNvSpPr txBox="1"/>
              <p:nvPr/>
            </p:nvSpPr>
            <p:spPr>
              <a:xfrm>
                <a:off x="0" y="-47625"/>
                <a:ext cx="343153" cy="378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7125" tIns="117125" rIns="117125" bIns="1171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19"/>
            <p:cNvGrpSpPr/>
            <p:nvPr/>
          </p:nvGrpSpPr>
          <p:grpSpPr>
            <a:xfrm>
              <a:off x="625032" y="253446"/>
              <a:ext cx="69946" cy="699445"/>
              <a:chOff x="0" y="-47625"/>
              <a:chExt cx="31856" cy="318558"/>
            </a:xfrm>
          </p:grpSpPr>
          <p:sp>
            <p:nvSpPr>
              <p:cNvPr id="1105" name="Google Shape;1105;p19"/>
              <p:cNvSpPr/>
              <p:nvPr/>
            </p:nvSpPr>
            <p:spPr>
              <a:xfrm>
                <a:off x="0" y="0"/>
                <a:ext cx="31856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1856" h="270933" extrusionOk="0">
                    <a:moveTo>
                      <a:pt x="15928" y="0"/>
                    </a:moveTo>
                    <a:lnTo>
                      <a:pt x="15928" y="0"/>
                    </a:lnTo>
                    <a:cubicBezTo>
                      <a:pt x="20153" y="0"/>
                      <a:pt x="24204" y="1678"/>
                      <a:pt x="27191" y="4665"/>
                    </a:cubicBezTo>
                    <a:cubicBezTo>
                      <a:pt x="30178" y="7652"/>
                      <a:pt x="31856" y="11704"/>
                      <a:pt x="31856" y="15928"/>
                    </a:cubicBezTo>
                    <a:lnTo>
                      <a:pt x="31856" y="255005"/>
                    </a:lnTo>
                    <a:cubicBezTo>
                      <a:pt x="31856" y="259230"/>
                      <a:pt x="30178" y="263281"/>
                      <a:pt x="27191" y="266268"/>
                    </a:cubicBezTo>
                    <a:cubicBezTo>
                      <a:pt x="24204" y="269255"/>
                      <a:pt x="20153" y="270933"/>
                      <a:pt x="15928" y="270933"/>
                    </a:cubicBezTo>
                    <a:lnTo>
                      <a:pt x="15928" y="270933"/>
                    </a:lnTo>
                    <a:cubicBezTo>
                      <a:pt x="7131" y="270933"/>
                      <a:pt x="0" y="263802"/>
                      <a:pt x="0" y="255005"/>
                    </a:cubicBezTo>
                    <a:lnTo>
                      <a:pt x="0" y="15928"/>
                    </a:lnTo>
                    <a:cubicBezTo>
                      <a:pt x="0" y="7131"/>
                      <a:pt x="7131" y="0"/>
                      <a:pt x="15928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9"/>
              <p:cNvSpPr txBox="1"/>
              <p:nvPr/>
            </p:nvSpPr>
            <p:spPr>
              <a:xfrm>
                <a:off x="0" y="-47625"/>
                <a:ext cx="31856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19"/>
            <p:cNvGrpSpPr/>
            <p:nvPr/>
          </p:nvGrpSpPr>
          <p:grpSpPr>
            <a:xfrm rot="5400000">
              <a:off x="676029" y="305730"/>
              <a:ext cx="72519" cy="699445"/>
              <a:chOff x="0" y="-47625"/>
              <a:chExt cx="33028" cy="318558"/>
            </a:xfrm>
          </p:grpSpPr>
          <p:sp>
            <p:nvSpPr>
              <p:cNvPr id="1108" name="Google Shape;1108;p19"/>
              <p:cNvSpPr/>
              <p:nvPr/>
            </p:nvSpPr>
            <p:spPr>
              <a:xfrm>
                <a:off x="0" y="0"/>
                <a:ext cx="33028" cy="270933"/>
              </a:xfrm>
              <a:custGeom>
                <a:avLst/>
                <a:gdLst/>
                <a:ahLst/>
                <a:cxnLst/>
                <a:rect l="l" t="t" r="r" b="b"/>
                <a:pathLst>
                  <a:path w="33028" h="270933" extrusionOk="0">
                    <a:moveTo>
                      <a:pt x="16514" y="0"/>
                    </a:moveTo>
                    <a:lnTo>
                      <a:pt x="16514" y="0"/>
                    </a:lnTo>
                    <a:cubicBezTo>
                      <a:pt x="25635" y="0"/>
                      <a:pt x="33028" y="7394"/>
                      <a:pt x="33028" y="16514"/>
                    </a:cubicBezTo>
                    <a:lnTo>
                      <a:pt x="33028" y="254419"/>
                    </a:lnTo>
                    <a:cubicBezTo>
                      <a:pt x="33028" y="258799"/>
                      <a:pt x="31288" y="262999"/>
                      <a:pt x="28191" y="266096"/>
                    </a:cubicBezTo>
                    <a:cubicBezTo>
                      <a:pt x="25094" y="269193"/>
                      <a:pt x="20894" y="270933"/>
                      <a:pt x="16514" y="270933"/>
                    </a:cubicBezTo>
                    <a:lnTo>
                      <a:pt x="16514" y="270933"/>
                    </a:lnTo>
                    <a:cubicBezTo>
                      <a:pt x="7394" y="270933"/>
                      <a:pt x="0" y="263540"/>
                      <a:pt x="0" y="254419"/>
                    </a:cubicBezTo>
                    <a:lnTo>
                      <a:pt x="0" y="16514"/>
                    </a:lnTo>
                    <a:cubicBezTo>
                      <a:pt x="0" y="12134"/>
                      <a:pt x="1740" y="7934"/>
                      <a:pt x="4837" y="4837"/>
                    </a:cubicBezTo>
                    <a:cubicBezTo>
                      <a:pt x="7934" y="1740"/>
                      <a:pt x="12134" y="0"/>
                      <a:pt x="16514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9"/>
              <p:cNvSpPr txBox="1"/>
              <p:nvPr/>
            </p:nvSpPr>
            <p:spPr>
              <a:xfrm>
                <a:off x="0" y="-47625"/>
                <a:ext cx="33028" cy="318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0" name="Google Shape;1110;p19"/>
          <p:cNvGrpSpPr/>
          <p:nvPr/>
        </p:nvGrpSpPr>
        <p:grpSpPr>
          <a:xfrm>
            <a:off x="11897900" y="2051914"/>
            <a:ext cx="5851054" cy="1309820"/>
            <a:chOff x="0" y="0"/>
            <a:chExt cx="7801405" cy="1746426"/>
          </a:xfrm>
        </p:grpSpPr>
        <p:grpSp>
          <p:nvGrpSpPr>
            <p:cNvPr id="1111" name="Google Shape;1111;p19"/>
            <p:cNvGrpSpPr/>
            <p:nvPr/>
          </p:nvGrpSpPr>
          <p:grpSpPr>
            <a:xfrm rot="10800000">
              <a:off x="5628042" y="1226060"/>
              <a:ext cx="2173363" cy="520366"/>
              <a:chOff x="0" y="-47625"/>
              <a:chExt cx="429306" cy="102789"/>
            </a:xfrm>
          </p:grpSpPr>
          <p:sp>
            <p:nvSpPr>
              <p:cNvPr id="1112" name="Google Shape;1112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19"/>
            <p:cNvGrpSpPr/>
            <p:nvPr/>
          </p:nvGrpSpPr>
          <p:grpSpPr>
            <a:xfrm rot="10800000">
              <a:off x="3056328" y="1226060"/>
              <a:ext cx="2173363" cy="520366"/>
              <a:chOff x="0" y="-47625"/>
              <a:chExt cx="429306" cy="102789"/>
            </a:xfrm>
          </p:grpSpPr>
          <p:sp>
            <p:nvSpPr>
              <p:cNvPr id="1115" name="Google Shape;1115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9"/>
            <p:cNvGrpSpPr/>
            <p:nvPr/>
          </p:nvGrpSpPr>
          <p:grpSpPr>
            <a:xfrm rot="10800000">
              <a:off x="4282709" y="409897"/>
              <a:ext cx="2173363" cy="520366"/>
              <a:chOff x="0" y="-47625"/>
              <a:chExt cx="429306" cy="102789"/>
            </a:xfrm>
          </p:grpSpPr>
          <p:sp>
            <p:nvSpPr>
              <p:cNvPr id="1118" name="Google Shape;1118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393A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p19"/>
            <p:cNvGrpSpPr/>
            <p:nvPr/>
          </p:nvGrpSpPr>
          <p:grpSpPr>
            <a:xfrm rot="10800000">
              <a:off x="1969647" y="421320"/>
              <a:ext cx="2173363" cy="520366"/>
              <a:chOff x="0" y="-47625"/>
              <a:chExt cx="429306" cy="102789"/>
            </a:xfrm>
          </p:grpSpPr>
          <p:sp>
            <p:nvSpPr>
              <p:cNvPr id="1121" name="Google Shape;1121;p19"/>
              <p:cNvSpPr/>
              <p:nvPr/>
            </p:nvSpPr>
            <p:spPr>
              <a:xfrm>
                <a:off x="0" y="0"/>
                <a:ext cx="42930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429306" h="55164" extrusionOk="0">
                    <a:moveTo>
                      <a:pt x="27582" y="0"/>
                    </a:moveTo>
                    <a:lnTo>
                      <a:pt x="401724" y="0"/>
                    </a:lnTo>
                    <a:cubicBezTo>
                      <a:pt x="416957" y="0"/>
                      <a:pt x="429306" y="12349"/>
                      <a:pt x="429306" y="27582"/>
                    </a:cubicBezTo>
                    <a:lnTo>
                      <a:pt x="429306" y="27582"/>
                    </a:lnTo>
                    <a:cubicBezTo>
                      <a:pt x="429306" y="34897"/>
                      <a:pt x="426400" y="41912"/>
                      <a:pt x="421228" y="47085"/>
                    </a:cubicBezTo>
                    <a:cubicBezTo>
                      <a:pt x="416055" y="52258"/>
                      <a:pt x="409040" y="55164"/>
                      <a:pt x="401724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5EC9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9"/>
              <p:cNvSpPr txBox="1"/>
              <p:nvPr/>
            </p:nvSpPr>
            <p:spPr>
              <a:xfrm>
                <a:off x="0" y="-47625"/>
                <a:ext cx="42930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19"/>
            <p:cNvGrpSpPr/>
            <p:nvPr/>
          </p:nvGrpSpPr>
          <p:grpSpPr>
            <a:xfrm rot="10800000">
              <a:off x="1295725" y="1226060"/>
              <a:ext cx="1191036" cy="520366"/>
              <a:chOff x="0" y="-47625"/>
              <a:chExt cx="235266" cy="102789"/>
            </a:xfrm>
          </p:grpSpPr>
          <p:sp>
            <p:nvSpPr>
              <p:cNvPr id="1124" name="Google Shape;1124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F4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p19"/>
            <p:cNvGrpSpPr/>
            <p:nvPr/>
          </p:nvGrpSpPr>
          <p:grpSpPr>
            <a:xfrm rot="10800000">
              <a:off x="0" y="421320"/>
              <a:ext cx="1191036" cy="520366"/>
              <a:chOff x="0" y="-47625"/>
              <a:chExt cx="235266" cy="102789"/>
            </a:xfrm>
          </p:grpSpPr>
          <p:sp>
            <p:nvSpPr>
              <p:cNvPr id="1127" name="Google Shape;1127;p19"/>
              <p:cNvSpPr/>
              <p:nvPr/>
            </p:nvSpPr>
            <p:spPr>
              <a:xfrm>
                <a:off x="0" y="0"/>
                <a:ext cx="235266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235266" h="55164" extrusionOk="0">
                    <a:moveTo>
                      <a:pt x="27582" y="0"/>
                    </a:moveTo>
                    <a:lnTo>
                      <a:pt x="207685" y="0"/>
                    </a:lnTo>
                    <a:cubicBezTo>
                      <a:pt x="215000" y="0"/>
                      <a:pt x="222015" y="2906"/>
                      <a:pt x="227188" y="8079"/>
                    </a:cubicBezTo>
                    <a:cubicBezTo>
                      <a:pt x="232361" y="13251"/>
                      <a:pt x="235266" y="20267"/>
                      <a:pt x="235266" y="27582"/>
                    </a:cubicBezTo>
                    <a:lnTo>
                      <a:pt x="235266" y="27582"/>
                    </a:lnTo>
                    <a:cubicBezTo>
                      <a:pt x="235266" y="42815"/>
                      <a:pt x="222918" y="55164"/>
                      <a:pt x="207685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9"/>
              <p:cNvSpPr txBox="1"/>
              <p:nvPr/>
            </p:nvSpPr>
            <p:spPr>
              <a:xfrm>
                <a:off x="0" y="-47625"/>
                <a:ext cx="235266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9"/>
            <p:cNvGrpSpPr/>
            <p:nvPr/>
          </p:nvGrpSpPr>
          <p:grpSpPr>
            <a:xfrm rot="10800000">
              <a:off x="6598946" y="421320"/>
              <a:ext cx="1202459" cy="497523"/>
              <a:chOff x="0" y="-47625"/>
              <a:chExt cx="237523" cy="98276"/>
            </a:xfrm>
          </p:grpSpPr>
          <p:sp>
            <p:nvSpPr>
              <p:cNvPr id="1130" name="Google Shape;1130;p19"/>
              <p:cNvSpPr/>
              <p:nvPr/>
            </p:nvSpPr>
            <p:spPr>
              <a:xfrm>
                <a:off x="0" y="0"/>
                <a:ext cx="237523" cy="50651"/>
              </a:xfrm>
              <a:custGeom>
                <a:avLst/>
                <a:gdLst/>
                <a:ahLst/>
                <a:cxnLst/>
                <a:rect l="l" t="t" r="r" b="b"/>
                <a:pathLst>
                  <a:path w="237523" h="50651" extrusionOk="0">
                    <a:moveTo>
                      <a:pt x="25326" y="0"/>
                    </a:moveTo>
                    <a:lnTo>
                      <a:pt x="212197" y="0"/>
                    </a:lnTo>
                    <a:cubicBezTo>
                      <a:pt x="226184" y="0"/>
                      <a:pt x="237523" y="11339"/>
                      <a:pt x="237523" y="25326"/>
                    </a:cubicBezTo>
                    <a:lnTo>
                      <a:pt x="237523" y="25326"/>
                    </a:lnTo>
                    <a:cubicBezTo>
                      <a:pt x="237523" y="39312"/>
                      <a:pt x="226184" y="50651"/>
                      <a:pt x="212197" y="50651"/>
                    </a:cubicBezTo>
                    <a:lnTo>
                      <a:pt x="25326" y="50651"/>
                    </a:lnTo>
                    <a:cubicBezTo>
                      <a:pt x="11339" y="50651"/>
                      <a:pt x="0" y="39312"/>
                      <a:pt x="0" y="25326"/>
                    </a:cubicBezTo>
                    <a:lnTo>
                      <a:pt x="0" y="25326"/>
                    </a:lnTo>
                    <a:cubicBezTo>
                      <a:pt x="0" y="11339"/>
                      <a:pt x="11339" y="0"/>
                      <a:pt x="25326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9"/>
              <p:cNvSpPr txBox="1"/>
              <p:nvPr/>
            </p:nvSpPr>
            <p:spPr>
              <a:xfrm>
                <a:off x="0" y="-47625"/>
                <a:ext cx="237523" cy="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19"/>
            <p:cNvGrpSpPr/>
            <p:nvPr/>
          </p:nvGrpSpPr>
          <p:grpSpPr>
            <a:xfrm rot="10800000">
              <a:off x="3423955" y="819795"/>
              <a:ext cx="4377449" cy="520366"/>
              <a:chOff x="0" y="-47625"/>
              <a:chExt cx="864681" cy="102789"/>
            </a:xfrm>
          </p:grpSpPr>
          <p:sp>
            <p:nvSpPr>
              <p:cNvPr id="1133" name="Google Shape;1133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19"/>
            <p:cNvGrpSpPr/>
            <p:nvPr/>
          </p:nvGrpSpPr>
          <p:grpSpPr>
            <a:xfrm rot="10800000">
              <a:off x="3423955" y="0"/>
              <a:ext cx="4377449" cy="520366"/>
              <a:chOff x="0" y="-47625"/>
              <a:chExt cx="864681" cy="102789"/>
            </a:xfrm>
          </p:grpSpPr>
          <p:sp>
            <p:nvSpPr>
              <p:cNvPr id="1136" name="Google Shape;1136;p19"/>
              <p:cNvSpPr/>
              <p:nvPr/>
            </p:nvSpPr>
            <p:spPr>
              <a:xfrm>
                <a:off x="0" y="0"/>
                <a:ext cx="864681" cy="55164"/>
              </a:xfrm>
              <a:custGeom>
                <a:avLst/>
                <a:gdLst/>
                <a:ahLst/>
                <a:cxnLst/>
                <a:rect l="l" t="t" r="r" b="b"/>
                <a:pathLst>
                  <a:path w="864681" h="55164" extrusionOk="0">
                    <a:moveTo>
                      <a:pt x="27582" y="0"/>
                    </a:moveTo>
                    <a:lnTo>
                      <a:pt x="837100" y="0"/>
                    </a:lnTo>
                    <a:cubicBezTo>
                      <a:pt x="852333" y="0"/>
                      <a:pt x="864681" y="12349"/>
                      <a:pt x="864681" y="27582"/>
                    </a:cubicBezTo>
                    <a:lnTo>
                      <a:pt x="864681" y="27582"/>
                    </a:lnTo>
                    <a:cubicBezTo>
                      <a:pt x="864681" y="34897"/>
                      <a:pt x="861775" y="41912"/>
                      <a:pt x="856603" y="47085"/>
                    </a:cubicBezTo>
                    <a:cubicBezTo>
                      <a:pt x="851430" y="52258"/>
                      <a:pt x="844415" y="55164"/>
                      <a:pt x="837100" y="55164"/>
                    </a:cubicBezTo>
                    <a:lnTo>
                      <a:pt x="27582" y="55164"/>
                    </a:lnTo>
                    <a:cubicBezTo>
                      <a:pt x="12349" y="55164"/>
                      <a:pt x="0" y="42815"/>
                      <a:pt x="0" y="27582"/>
                    </a:cubicBezTo>
                    <a:lnTo>
                      <a:pt x="0" y="27582"/>
                    </a:lnTo>
                    <a:cubicBezTo>
                      <a:pt x="0" y="12349"/>
                      <a:pt x="12349" y="0"/>
                      <a:pt x="27582" y="0"/>
                    </a:cubicBezTo>
                    <a:close/>
                  </a:path>
                </a:pathLst>
              </a:custGeom>
              <a:solidFill>
                <a:srgbClr val="F3D0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9"/>
              <p:cNvSpPr txBox="1"/>
              <p:nvPr/>
            </p:nvSpPr>
            <p:spPr>
              <a:xfrm>
                <a:off x="0" y="-47625"/>
                <a:ext cx="864681" cy="10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44" name="Google Shape;1144;p19"/>
          <p:cNvSpPr/>
          <p:nvPr/>
        </p:nvSpPr>
        <p:spPr>
          <a:xfrm>
            <a:off x="16662367" y="7685039"/>
            <a:ext cx="836443" cy="1333460"/>
          </a:xfrm>
          <a:custGeom>
            <a:avLst/>
            <a:gdLst/>
            <a:ahLst/>
            <a:cxnLst/>
            <a:rect l="l" t="t" r="r" b="b"/>
            <a:pathLst>
              <a:path w="836443" h="1333460" extrusionOk="0">
                <a:moveTo>
                  <a:pt x="0" y="0"/>
                </a:moveTo>
                <a:lnTo>
                  <a:pt x="836443" y="0"/>
                </a:lnTo>
                <a:lnTo>
                  <a:pt x="836443" y="1333460"/>
                </a:lnTo>
                <a:lnTo>
                  <a:pt x="0" y="1333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5" name="Google Shape;1145;p19"/>
          <p:cNvSpPr txBox="1"/>
          <p:nvPr/>
        </p:nvSpPr>
        <p:spPr>
          <a:xfrm>
            <a:off x="1028700" y="812132"/>
            <a:ext cx="970544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 dirty="0">
                <a:solidFill>
                  <a:srgbClr val="393A3F"/>
                </a:solidFill>
                <a:latin typeface="Anton"/>
                <a:ea typeface="Anton"/>
                <a:cs typeface="Anton"/>
                <a:sym typeface="Anton"/>
              </a:rPr>
              <a:t>ILLUSTRATIONS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A544D-13B0-1266-A8D3-65850BE1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452" y="3120456"/>
            <a:ext cx="10121478" cy="65638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Presentation">
  <a:themeElements>
    <a:clrScheme name="Office">
      <a:dk1>
        <a:srgbClr val="000000"/>
      </a:dk1>
      <a:lt1>
        <a:srgbClr val="FFFFFF"/>
      </a:lt1>
      <a:dk2>
        <a:srgbClr val="888888"/>
      </a:dk2>
      <a:lt2>
        <a:srgbClr val="A6A6A6"/>
      </a:lt2>
      <a:accent1>
        <a:srgbClr val="BBBBBB"/>
      </a:accent1>
      <a:accent2>
        <a:srgbClr val="E9E9E9"/>
      </a:accent2>
      <a:accent3>
        <a:srgbClr val="F6836B"/>
      </a:accent3>
      <a:accent4>
        <a:srgbClr val="ED7843"/>
      </a:accent4>
      <a:accent5>
        <a:srgbClr val="FFFEF8"/>
      </a:accent5>
      <a:accent6>
        <a:srgbClr val="5EC9CC"/>
      </a:accent6>
      <a:hlink>
        <a:srgbClr val="FF4F6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625</Words>
  <Application>Microsoft Office PowerPoint</Application>
  <PresentationFormat>Custom</PresentationFormat>
  <Paragraphs>102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Anton</vt:lpstr>
      <vt:lpstr>Arimo</vt:lpstr>
      <vt:lpstr>Arial</vt:lpstr>
      <vt:lpstr>Programming Lesson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Navya Mariam John</dc:creator>
  <cp:lastModifiedBy>Dheeraj A G</cp:lastModifiedBy>
  <cp:revision>13</cp:revision>
  <dcterms:modified xsi:type="dcterms:W3CDTF">2025-09-21T19:20:09Z</dcterms:modified>
</cp:coreProperties>
</file>